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13" r:id="rId2"/>
    <p:sldId id="409" r:id="rId3"/>
    <p:sldId id="410" r:id="rId4"/>
    <p:sldId id="419" r:id="rId5"/>
    <p:sldId id="411" r:id="rId6"/>
    <p:sldId id="386" r:id="rId7"/>
    <p:sldId id="388" r:id="rId8"/>
    <p:sldId id="407" r:id="rId9"/>
    <p:sldId id="408" r:id="rId10"/>
    <p:sldId id="413" r:id="rId11"/>
    <p:sldId id="414" r:id="rId12"/>
    <p:sldId id="415" r:id="rId13"/>
    <p:sldId id="416" r:id="rId14"/>
    <p:sldId id="412" r:id="rId15"/>
    <p:sldId id="417" r:id="rId16"/>
    <p:sldId id="418" r:id="rId17"/>
    <p:sldId id="315" r:id="rId18"/>
    <p:sldId id="316" r:id="rId19"/>
    <p:sldId id="345" r:id="rId20"/>
    <p:sldId id="317" r:id="rId21"/>
    <p:sldId id="318" r:id="rId22"/>
    <p:sldId id="319" r:id="rId23"/>
    <p:sldId id="320" r:id="rId24"/>
    <p:sldId id="321" r:id="rId25"/>
    <p:sldId id="322" r:id="rId26"/>
    <p:sldId id="324" r:id="rId27"/>
    <p:sldId id="340" r:id="rId28"/>
    <p:sldId id="333" r:id="rId29"/>
    <p:sldId id="334" r:id="rId30"/>
    <p:sldId id="335" r:id="rId31"/>
    <p:sldId id="336" r:id="rId32"/>
    <p:sldId id="337" r:id="rId33"/>
    <p:sldId id="338" r:id="rId34"/>
    <p:sldId id="341" r:id="rId35"/>
    <p:sldId id="260" r:id="rId36"/>
    <p:sldId id="275" r:id="rId37"/>
    <p:sldId id="343" r:id="rId38"/>
    <p:sldId id="342" r:id="rId39"/>
    <p:sldId id="344" r:id="rId40"/>
    <p:sldId id="265" r:id="rId41"/>
    <p:sldId id="281" r:id="rId42"/>
    <p:sldId id="282" r:id="rId43"/>
    <p:sldId id="278" r:id="rId44"/>
    <p:sldId id="266" r:id="rId45"/>
    <p:sldId id="283" r:id="rId46"/>
    <p:sldId id="327" r:id="rId47"/>
    <p:sldId id="267" r:id="rId48"/>
    <p:sldId id="289" r:id="rId49"/>
    <p:sldId id="294" r:id="rId50"/>
    <p:sldId id="331" r:id="rId51"/>
    <p:sldId id="332" r:id="rId52"/>
    <p:sldId id="298" r:id="rId53"/>
    <p:sldId id="268" r:id="rId54"/>
  </p:sldIdLst>
  <p:sldSz cx="9144000" cy="6858000" type="screen4x3"/>
  <p:notesSz cx="6858000" cy="9664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9459"/>
    <a:srgbClr val="E3B535"/>
    <a:srgbClr val="FD917F"/>
    <a:srgbClr val="FF7DE6"/>
    <a:srgbClr val="BA0693"/>
    <a:srgbClr val="BE1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71606-A307-4171-8B94-AD78CCE4DC14}" v="1" dt="2025-03-17T13:50:28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20" autoAdjust="0"/>
  </p:normalViewPr>
  <p:slideViewPr>
    <p:cSldViewPr>
      <p:cViewPr varScale="1">
        <p:scale>
          <a:sx n="93" d="100"/>
          <a:sy n="93" d="100"/>
        </p:scale>
        <p:origin x="2124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7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her Donchin" userId="37446733-118c-46f6-b903-027425f2ef02" providerId="ADAL" clId="{16A2A8CE-62E1-4F97-8957-A81577CBF514}"/>
    <pc:docChg chg="custSel modSld modMainMaster">
      <pc:chgData name="Opher Donchin" userId="37446733-118c-46f6-b903-027425f2ef02" providerId="ADAL" clId="{16A2A8CE-62E1-4F97-8957-A81577CBF514}" dt="2022-03-21T20:52:14.694" v="5"/>
      <pc:docMkLst>
        <pc:docMk/>
      </pc:docMkLst>
      <pc:sldChg chg="modSp mod">
        <pc:chgData name="Opher Donchin" userId="37446733-118c-46f6-b903-027425f2ef02" providerId="ADAL" clId="{16A2A8CE-62E1-4F97-8957-A81577CBF514}" dt="2022-03-21T20:51:46.343" v="4" actId="20577"/>
        <pc:sldMkLst>
          <pc:docMk/>
          <pc:sldMk cId="0" sldId="313"/>
        </pc:sldMkLst>
      </pc:sldChg>
      <pc:sldChg chg="modSp">
        <pc:chgData name="Opher Donchin" userId="37446733-118c-46f6-b903-027425f2ef02" providerId="ADAL" clId="{16A2A8CE-62E1-4F97-8957-A81577CBF514}" dt="2022-03-21T20:52:14.694" v="5"/>
        <pc:sldMkLst>
          <pc:docMk/>
          <pc:sldMk cId="2994066768" sldId="409"/>
        </pc:sldMkLst>
      </pc:sldChg>
      <pc:sldChg chg="modSp">
        <pc:chgData name="Opher Donchin" userId="37446733-118c-46f6-b903-027425f2ef02" providerId="ADAL" clId="{16A2A8CE-62E1-4F97-8957-A81577CBF514}" dt="2022-03-21T20:52:14.694" v="5"/>
        <pc:sldMkLst>
          <pc:docMk/>
          <pc:sldMk cId="1411384083" sldId="410"/>
        </pc:sldMkLst>
      </pc:sldChg>
      <pc:sldChg chg="modSp mod">
        <pc:chgData name="Opher Donchin" userId="37446733-118c-46f6-b903-027425f2ef02" providerId="ADAL" clId="{16A2A8CE-62E1-4F97-8957-A81577CBF514}" dt="2022-03-21T20:51:41.053" v="2" actId="20577"/>
        <pc:sldMkLst>
          <pc:docMk/>
          <pc:sldMk cId="1999899115" sldId="411"/>
        </pc:sldMkLst>
      </pc:sldChg>
      <pc:sldChg chg="modSp">
        <pc:chgData name="Opher Donchin" userId="37446733-118c-46f6-b903-027425f2ef02" providerId="ADAL" clId="{16A2A8CE-62E1-4F97-8957-A81577CBF514}" dt="2022-03-21T20:52:14.694" v="5"/>
        <pc:sldMkLst>
          <pc:docMk/>
          <pc:sldMk cId="921116004" sldId="417"/>
        </pc:sldMkLst>
      </pc:sldChg>
      <pc:sldChg chg="modSp">
        <pc:chgData name="Opher Donchin" userId="37446733-118c-46f6-b903-027425f2ef02" providerId="ADAL" clId="{16A2A8CE-62E1-4F97-8957-A81577CBF514}" dt="2022-03-21T20:52:14.694" v="5"/>
        <pc:sldMkLst>
          <pc:docMk/>
          <pc:sldMk cId="464832569" sldId="418"/>
        </pc:sldMkLst>
      </pc:sldChg>
      <pc:sldChg chg="modSp">
        <pc:chgData name="Opher Donchin" userId="37446733-118c-46f6-b903-027425f2ef02" providerId="ADAL" clId="{16A2A8CE-62E1-4F97-8957-A81577CBF514}" dt="2022-03-21T20:52:14.694" v="5"/>
        <pc:sldMkLst>
          <pc:docMk/>
          <pc:sldMk cId="390440480" sldId="419"/>
        </pc:sldMkLst>
      </pc:sldChg>
      <pc:sldMasterChg chg="modSldLayout">
        <pc:chgData name="Opher Donchin" userId="37446733-118c-46f6-b903-027425f2ef02" providerId="ADAL" clId="{16A2A8CE-62E1-4F97-8957-A81577CBF514}" dt="2022-03-21T20:52:14.694" v="5"/>
        <pc:sldMasterMkLst>
          <pc:docMk/>
          <pc:sldMasterMk cId="0" sldId="2147483648"/>
        </pc:sldMasterMkLst>
        <pc:sldLayoutChg chg="modSp">
          <pc:chgData name="Opher Donchin" userId="37446733-118c-46f6-b903-027425f2ef02" providerId="ADAL" clId="{16A2A8CE-62E1-4F97-8957-A81577CBF514}" dt="2022-03-21T20:52:14.694" v="5"/>
          <pc:sldLayoutMkLst>
            <pc:docMk/>
            <pc:sldMasterMk cId="0" sldId="2147483648"/>
            <pc:sldLayoutMk cId="2420152790" sldId="2147483650"/>
          </pc:sldLayoutMkLst>
        </pc:sldLayoutChg>
      </pc:sldMasterChg>
    </pc:docChg>
  </pc:docChgLst>
  <pc:docChgLst>
    <pc:chgData name="Opher Donchin" userId="37446733-118c-46f6-b903-027425f2ef02" providerId="ADAL" clId="{E0271606-A307-4171-8B94-AD78CCE4DC14}"/>
    <pc:docChg chg="custSel addSld modSld">
      <pc:chgData name="Opher Donchin" userId="37446733-118c-46f6-b903-027425f2ef02" providerId="ADAL" clId="{E0271606-A307-4171-8B94-AD78CCE4DC14}" dt="2025-03-17T13:50:28.853" v="1" actId="27636"/>
      <pc:docMkLst>
        <pc:docMk/>
      </pc:docMkLst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60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65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66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67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68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75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78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81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82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83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89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94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298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15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16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17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18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19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20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21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22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24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27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31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32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33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34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35"/>
        </pc:sldMkLst>
      </pc:sldChg>
      <pc:sldChg chg="modSp add mod">
        <pc:chgData name="Opher Donchin" userId="37446733-118c-46f6-b903-027425f2ef02" providerId="ADAL" clId="{E0271606-A307-4171-8B94-AD78CCE4DC14}" dt="2025-03-17T13:50:28.853" v="1" actId="27636"/>
        <pc:sldMkLst>
          <pc:docMk/>
          <pc:sldMk cId="0" sldId="336"/>
        </pc:sldMkLst>
        <pc:spChg chg="mod">
          <ac:chgData name="Opher Donchin" userId="37446733-118c-46f6-b903-027425f2ef02" providerId="ADAL" clId="{E0271606-A307-4171-8B94-AD78CCE4DC14}" dt="2025-03-17T13:50:28.853" v="1" actId="27636"/>
          <ac:spMkLst>
            <pc:docMk/>
            <pc:sldMk cId="0" sldId="336"/>
            <ac:spMk id="3" creationId="{6C3AFFD8-5835-39C2-9494-78B5C24CB912}"/>
          </ac:spMkLst>
        </pc:spChg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37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38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40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41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42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43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44"/>
        </pc:sldMkLst>
      </pc:sldChg>
      <pc:sldChg chg="add">
        <pc:chgData name="Opher Donchin" userId="37446733-118c-46f6-b903-027425f2ef02" providerId="ADAL" clId="{E0271606-A307-4171-8B94-AD78CCE4DC14}" dt="2025-03-17T13:50:28.712" v="0"/>
        <pc:sldMkLst>
          <pc:docMk/>
          <pc:sldMk cId="0" sldId="345"/>
        </pc:sldMkLst>
      </pc:sldChg>
    </pc:docChg>
  </pc:docChgLst>
  <pc:docChgLst>
    <pc:chgData name="Opher Donchin" userId="37446733-118c-46f6-b903-027425f2ef02" providerId="ADAL" clId="{D13C33DF-C889-4132-A8CB-CFAD2CCDDC5F}"/>
    <pc:docChg chg="undo custSel addSld delSld modSld sldOrd modMainMaster">
      <pc:chgData name="Opher Donchin" userId="37446733-118c-46f6-b903-027425f2ef02" providerId="ADAL" clId="{D13C33DF-C889-4132-A8CB-CFAD2CCDDC5F}" dt="2021-03-09T01:55:30.067" v="2968" actId="20577"/>
      <pc:docMkLst>
        <pc:docMk/>
      </pc:docMkLst>
      <pc:sldChg chg="add del">
        <pc:chgData name="Opher Donchin" userId="37446733-118c-46f6-b903-027425f2ef02" providerId="ADAL" clId="{D13C33DF-C889-4132-A8CB-CFAD2CCDDC5F}" dt="2021-03-08T21:39:48.895" v="808" actId="47"/>
        <pc:sldMkLst>
          <pc:docMk/>
          <pc:sldMk cId="0" sldId="376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77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78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79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80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81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82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83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84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85"/>
        </pc:sldMkLst>
      </pc:sldChg>
      <pc:sldChg chg="modSp mod ord">
        <pc:chgData name="Opher Donchin" userId="37446733-118c-46f6-b903-027425f2ef02" providerId="ADAL" clId="{D13C33DF-C889-4132-A8CB-CFAD2CCDDC5F}" dt="2021-03-08T21:56:23.553" v="1903"/>
        <pc:sldMkLst>
          <pc:docMk/>
          <pc:sldMk cId="0" sldId="386"/>
        </pc:sldMkLst>
      </pc:sldChg>
      <pc:sldChg chg="del">
        <pc:chgData name="Opher Donchin" userId="37446733-118c-46f6-b903-027425f2ef02" providerId="ADAL" clId="{D13C33DF-C889-4132-A8CB-CFAD2CCDDC5F}" dt="2021-03-08T21:40:25.411" v="811" actId="47"/>
        <pc:sldMkLst>
          <pc:docMk/>
          <pc:sldMk cId="0" sldId="387"/>
        </pc:sldMkLst>
      </pc:sldChg>
      <pc:sldChg chg="modSp ord">
        <pc:chgData name="Opher Donchin" userId="37446733-118c-46f6-b903-027425f2ef02" providerId="ADAL" clId="{D13C33DF-C889-4132-A8CB-CFAD2CCDDC5F}" dt="2021-03-08T21:56:23.553" v="1903"/>
        <pc:sldMkLst>
          <pc:docMk/>
          <pc:sldMk cId="0" sldId="388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90"/>
        </pc:sldMkLst>
      </pc:sldChg>
      <pc:sldChg chg="del">
        <pc:chgData name="Opher Donchin" userId="37446733-118c-46f6-b903-027425f2ef02" providerId="ADAL" clId="{D13C33DF-C889-4132-A8CB-CFAD2CCDDC5F}" dt="2021-03-08T21:43:09.510" v="820" actId="47"/>
        <pc:sldMkLst>
          <pc:docMk/>
          <pc:sldMk cId="0" sldId="391"/>
        </pc:sldMkLst>
      </pc:sldChg>
      <pc:sldChg chg="del">
        <pc:chgData name="Opher Donchin" userId="37446733-118c-46f6-b903-027425f2ef02" providerId="ADAL" clId="{D13C33DF-C889-4132-A8CB-CFAD2CCDDC5F}" dt="2021-03-08T21:34:31.862" v="782" actId="47"/>
        <pc:sldMkLst>
          <pc:docMk/>
          <pc:sldMk cId="0" sldId="394"/>
        </pc:sldMkLst>
      </pc:sldChg>
      <pc:sldChg chg="del">
        <pc:chgData name="Opher Donchin" userId="37446733-118c-46f6-b903-027425f2ef02" providerId="ADAL" clId="{D13C33DF-C889-4132-A8CB-CFAD2CCDDC5F}" dt="2021-03-08T21:34:33.840" v="783" actId="47"/>
        <pc:sldMkLst>
          <pc:docMk/>
          <pc:sldMk cId="0" sldId="395"/>
        </pc:sldMkLst>
      </pc:sldChg>
      <pc:sldChg chg="del">
        <pc:chgData name="Opher Donchin" userId="37446733-118c-46f6-b903-027425f2ef02" providerId="ADAL" clId="{D13C33DF-C889-4132-A8CB-CFAD2CCDDC5F}" dt="2021-03-08T21:34:34.627" v="784" actId="47"/>
        <pc:sldMkLst>
          <pc:docMk/>
          <pc:sldMk cId="0" sldId="396"/>
        </pc:sldMkLst>
      </pc:sldChg>
      <pc:sldChg chg="del">
        <pc:chgData name="Opher Donchin" userId="37446733-118c-46f6-b903-027425f2ef02" providerId="ADAL" clId="{D13C33DF-C889-4132-A8CB-CFAD2CCDDC5F}" dt="2021-03-08T21:34:35.967" v="785" actId="47"/>
        <pc:sldMkLst>
          <pc:docMk/>
          <pc:sldMk cId="0" sldId="397"/>
        </pc:sldMkLst>
      </pc:sldChg>
      <pc:sldChg chg="del">
        <pc:chgData name="Opher Donchin" userId="37446733-118c-46f6-b903-027425f2ef02" providerId="ADAL" clId="{D13C33DF-C889-4132-A8CB-CFAD2CCDDC5F}" dt="2021-03-08T21:34:36.867" v="786" actId="47"/>
        <pc:sldMkLst>
          <pc:docMk/>
          <pc:sldMk cId="0" sldId="398"/>
        </pc:sldMkLst>
      </pc:sldChg>
      <pc:sldChg chg="del">
        <pc:chgData name="Opher Donchin" userId="37446733-118c-46f6-b903-027425f2ef02" providerId="ADAL" clId="{D13C33DF-C889-4132-A8CB-CFAD2CCDDC5F}" dt="2021-03-08T21:34:37.828" v="787" actId="47"/>
        <pc:sldMkLst>
          <pc:docMk/>
          <pc:sldMk cId="270099549" sldId="399"/>
        </pc:sldMkLst>
      </pc:sldChg>
      <pc:sldChg chg="del">
        <pc:chgData name="Opher Donchin" userId="37446733-118c-46f6-b903-027425f2ef02" providerId="ADAL" clId="{D13C33DF-C889-4132-A8CB-CFAD2CCDDC5F}" dt="2021-03-08T21:34:38.480" v="788" actId="47"/>
        <pc:sldMkLst>
          <pc:docMk/>
          <pc:sldMk cId="726631932" sldId="400"/>
        </pc:sldMkLst>
      </pc:sldChg>
      <pc:sldChg chg="del">
        <pc:chgData name="Opher Donchin" userId="37446733-118c-46f6-b903-027425f2ef02" providerId="ADAL" clId="{D13C33DF-C889-4132-A8CB-CFAD2CCDDC5F}" dt="2021-03-08T21:34:39.127" v="789" actId="47"/>
        <pc:sldMkLst>
          <pc:docMk/>
          <pc:sldMk cId="1955174877" sldId="401"/>
        </pc:sldMkLst>
      </pc:sldChg>
      <pc:sldChg chg="del">
        <pc:chgData name="Opher Donchin" userId="37446733-118c-46f6-b903-027425f2ef02" providerId="ADAL" clId="{D13C33DF-C889-4132-A8CB-CFAD2CCDDC5F}" dt="2021-03-08T21:34:39.697" v="790" actId="47"/>
        <pc:sldMkLst>
          <pc:docMk/>
          <pc:sldMk cId="156875969" sldId="402"/>
        </pc:sldMkLst>
      </pc:sldChg>
      <pc:sldChg chg="del">
        <pc:chgData name="Opher Donchin" userId="37446733-118c-46f6-b903-027425f2ef02" providerId="ADAL" clId="{D13C33DF-C889-4132-A8CB-CFAD2CCDDC5F}" dt="2021-03-08T21:34:40.312" v="791" actId="47"/>
        <pc:sldMkLst>
          <pc:docMk/>
          <pc:sldMk cId="2622064078" sldId="403"/>
        </pc:sldMkLst>
      </pc:sldChg>
      <pc:sldChg chg="del">
        <pc:chgData name="Opher Donchin" userId="37446733-118c-46f6-b903-027425f2ef02" providerId="ADAL" clId="{D13C33DF-C889-4132-A8CB-CFAD2CCDDC5F}" dt="2021-03-08T21:34:40.843" v="792" actId="47"/>
        <pc:sldMkLst>
          <pc:docMk/>
          <pc:sldMk cId="655086576" sldId="404"/>
        </pc:sldMkLst>
      </pc:sldChg>
      <pc:sldChg chg="del">
        <pc:chgData name="Opher Donchin" userId="37446733-118c-46f6-b903-027425f2ef02" providerId="ADAL" clId="{D13C33DF-C889-4132-A8CB-CFAD2CCDDC5F}" dt="2021-03-08T21:34:41.520" v="793" actId="47"/>
        <pc:sldMkLst>
          <pc:docMk/>
          <pc:sldMk cId="2955306238" sldId="405"/>
        </pc:sldMkLst>
      </pc:sldChg>
      <pc:sldChg chg="del">
        <pc:chgData name="Opher Donchin" userId="37446733-118c-46f6-b903-027425f2ef02" providerId="ADAL" clId="{D13C33DF-C889-4132-A8CB-CFAD2CCDDC5F}" dt="2021-03-08T21:34:43.473" v="794" actId="47"/>
        <pc:sldMkLst>
          <pc:docMk/>
          <pc:sldMk cId="1431428421" sldId="406"/>
        </pc:sldMkLst>
      </pc:sldChg>
      <pc:sldChg chg="modSp">
        <pc:chgData name="Opher Donchin" userId="37446733-118c-46f6-b903-027425f2ef02" providerId="ADAL" clId="{D13C33DF-C889-4132-A8CB-CFAD2CCDDC5F}" dt="2021-03-08T21:56:23.553" v="1903"/>
        <pc:sldMkLst>
          <pc:docMk/>
          <pc:sldMk cId="935142895" sldId="407"/>
        </pc:sldMkLst>
      </pc:sldChg>
      <pc:sldChg chg="modSp">
        <pc:chgData name="Opher Donchin" userId="37446733-118c-46f6-b903-027425f2ef02" providerId="ADAL" clId="{D13C33DF-C889-4132-A8CB-CFAD2CCDDC5F}" dt="2021-03-08T21:56:23.553" v="1903"/>
        <pc:sldMkLst>
          <pc:docMk/>
          <pc:sldMk cId="773261858" sldId="408"/>
        </pc:sldMkLst>
      </pc:sldChg>
      <pc:sldChg chg="modSp">
        <pc:chgData name="Opher Donchin" userId="37446733-118c-46f6-b903-027425f2ef02" providerId="ADAL" clId="{D13C33DF-C889-4132-A8CB-CFAD2CCDDC5F}" dt="2021-03-08T21:55:10.833" v="1901"/>
        <pc:sldMkLst>
          <pc:docMk/>
          <pc:sldMk cId="2994066768" sldId="409"/>
        </pc:sldMkLst>
      </pc:sldChg>
      <pc:sldChg chg="modSp new mod">
        <pc:chgData name="Opher Donchin" userId="37446733-118c-46f6-b903-027425f2ef02" providerId="ADAL" clId="{D13C33DF-C889-4132-A8CB-CFAD2CCDDC5F}" dt="2021-03-08T21:55:10.833" v="1901"/>
        <pc:sldMkLst>
          <pc:docMk/>
          <pc:sldMk cId="1411384083" sldId="410"/>
        </pc:sldMkLst>
      </pc:sldChg>
      <pc:sldChg chg="modSp new mod modAnim">
        <pc:chgData name="Opher Donchin" userId="37446733-118c-46f6-b903-027425f2ef02" providerId="ADAL" clId="{D13C33DF-C889-4132-A8CB-CFAD2CCDDC5F}" dt="2021-03-08T21:55:10.833" v="1901"/>
        <pc:sldMkLst>
          <pc:docMk/>
          <pc:sldMk cId="1999899115" sldId="411"/>
        </pc:sldMkLst>
      </pc:sldChg>
      <pc:sldChg chg="addSp modSp new mod modClrScheme chgLayout">
        <pc:chgData name="Opher Donchin" userId="37446733-118c-46f6-b903-027425f2ef02" providerId="ADAL" clId="{D13C33DF-C889-4132-A8CB-CFAD2CCDDC5F}" dt="2021-03-08T21:59:35.756" v="2320" actId="6549"/>
        <pc:sldMkLst>
          <pc:docMk/>
          <pc:sldMk cId="3787565088" sldId="412"/>
        </pc:sldMkLst>
      </pc:sldChg>
      <pc:sldChg chg="addSp modSp new mod modClrScheme chgLayout">
        <pc:chgData name="Opher Donchin" userId="37446733-118c-46f6-b903-027425f2ef02" providerId="ADAL" clId="{D13C33DF-C889-4132-A8CB-CFAD2CCDDC5F}" dt="2021-03-08T21:56:23.553" v="1903"/>
        <pc:sldMkLst>
          <pc:docMk/>
          <pc:sldMk cId="280414507" sldId="413"/>
        </pc:sldMkLst>
      </pc:sldChg>
      <pc:sldChg chg="modSp add mod">
        <pc:chgData name="Opher Donchin" userId="37446733-118c-46f6-b903-027425f2ef02" providerId="ADAL" clId="{D13C33DF-C889-4132-A8CB-CFAD2CCDDC5F}" dt="2021-03-08T21:56:23.553" v="1903"/>
        <pc:sldMkLst>
          <pc:docMk/>
          <pc:sldMk cId="3261532704" sldId="414"/>
        </pc:sldMkLst>
      </pc:sldChg>
      <pc:sldChg chg="modSp add mod">
        <pc:chgData name="Opher Donchin" userId="37446733-118c-46f6-b903-027425f2ef02" providerId="ADAL" clId="{D13C33DF-C889-4132-A8CB-CFAD2CCDDC5F}" dt="2021-03-09T01:52:20.146" v="2967" actId="20577"/>
        <pc:sldMkLst>
          <pc:docMk/>
          <pc:sldMk cId="2771208899" sldId="415"/>
        </pc:sldMkLst>
      </pc:sldChg>
      <pc:sldChg chg="modSp add mod">
        <pc:chgData name="Opher Donchin" userId="37446733-118c-46f6-b903-027425f2ef02" providerId="ADAL" clId="{D13C33DF-C889-4132-A8CB-CFAD2CCDDC5F}" dt="2021-03-08T21:56:23.553" v="1903"/>
        <pc:sldMkLst>
          <pc:docMk/>
          <pc:sldMk cId="4015481364" sldId="416"/>
        </pc:sldMkLst>
      </pc:sldChg>
      <pc:sldChg chg="modSp new mod">
        <pc:chgData name="Opher Donchin" userId="37446733-118c-46f6-b903-027425f2ef02" providerId="ADAL" clId="{D13C33DF-C889-4132-A8CB-CFAD2CCDDC5F}" dt="2021-03-09T01:55:30.067" v="2968" actId="20577"/>
        <pc:sldMkLst>
          <pc:docMk/>
          <pc:sldMk cId="921116004" sldId="417"/>
        </pc:sldMkLst>
      </pc:sldChg>
      <pc:sldChg chg="modSp new mod">
        <pc:chgData name="Opher Donchin" userId="37446733-118c-46f6-b903-027425f2ef02" providerId="ADAL" clId="{D13C33DF-C889-4132-A8CB-CFAD2CCDDC5F}" dt="2021-03-08T22:05:12.276" v="2726" actId="20577"/>
        <pc:sldMkLst>
          <pc:docMk/>
          <pc:sldMk cId="464832569" sldId="418"/>
        </pc:sldMkLst>
      </pc:sldChg>
      <pc:sldChg chg="modSp new mod">
        <pc:chgData name="Opher Donchin" userId="37446733-118c-46f6-b903-027425f2ef02" providerId="ADAL" clId="{D13C33DF-C889-4132-A8CB-CFAD2CCDDC5F}" dt="2021-03-08T22:11:35.842" v="2912" actId="404"/>
        <pc:sldMkLst>
          <pc:docMk/>
          <pc:sldMk cId="390440480" sldId="419"/>
        </pc:sldMkLst>
      </pc:sldChg>
      <pc:sldMasterChg chg="modSp modSldLayout">
        <pc:chgData name="Opher Donchin" userId="37446733-118c-46f6-b903-027425f2ef02" providerId="ADAL" clId="{D13C33DF-C889-4132-A8CB-CFAD2CCDDC5F}" dt="2021-03-08T21:56:23.553" v="1903"/>
        <pc:sldMasterMkLst>
          <pc:docMk/>
          <pc:sldMasterMk cId="0" sldId="2147483648"/>
        </pc:sldMasterMkLst>
        <pc:sldLayoutChg chg="modSp">
          <pc:chgData name="Opher Donchin" userId="37446733-118c-46f6-b903-027425f2ef02" providerId="ADAL" clId="{D13C33DF-C889-4132-A8CB-CFAD2CCDDC5F}" dt="2021-03-08T21:55:10.833" v="1901"/>
          <pc:sldLayoutMkLst>
            <pc:docMk/>
            <pc:sldMasterMk cId="0" sldId="2147483648"/>
            <pc:sldLayoutMk cId="2420152790" sldId="2147483650"/>
          </pc:sldLayoutMkLst>
        </pc:sldLayoutChg>
        <pc:sldLayoutChg chg="modSp">
          <pc:chgData name="Opher Donchin" userId="37446733-118c-46f6-b903-027425f2ef02" providerId="ADAL" clId="{D13C33DF-C889-4132-A8CB-CFAD2CCDDC5F}" dt="2021-03-08T21:56:23.553" v="1903"/>
          <pc:sldLayoutMkLst>
            <pc:docMk/>
            <pc:sldMasterMk cId="0" sldId="2147483648"/>
            <pc:sldLayoutMk cId="930306499" sldId="2147483651"/>
          </pc:sldLayoutMkLst>
        </pc:sldLayoutChg>
        <pc:sldLayoutChg chg="modSp">
          <pc:chgData name="Opher Donchin" userId="37446733-118c-46f6-b903-027425f2ef02" providerId="ADAL" clId="{D13C33DF-C889-4132-A8CB-CFAD2CCDDC5F}" dt="2021-03-08T21:56:23.553" v="1903"/>
          <pc:sldLayoutMkLst>
            <pc:docMk/>
            <pc:sldMasterMk cId="0" sldId="2147483648"/>
            <pc:sldLayoutMk cId="18266437" sldId="2147483652"/>
          </pc:sldLayoutMkLst>
        </pc:sldLayoutChg>
        <pc:sldLayoutChg chg="modSp">
          <pc:chgData name="Opher Donchin" userId="37446733-118c-46f6-b903-027425f2ef02" providerId="ADAL" clId="{D13C33DF-C889-4132-A8CB-CFAD2CCDDC5F}" dt="2021-03-08T21:56:23.553" v="1903"/>
          <pc:sldLayoutMkLst>
            <pc:docMk/>
            <pc:sldMasterMk cId="0" sldId="2147483648"/>
            <pc:sldLayoutMk cId="660133057" sldId="2147483653"/>
          </pc:sldLayoutMkLst>
        </pc:sldLayoutChg>
        <pc:sldLayoutChg chg="modSp">
          <pc:chgData name="Opher Donchin" userId="37446733-118c-46f6-b903-027425f2ef02" providerId="ADAL" clId="{D13C33DF-C889-4132-A8CB-CFAD2CCDDC5F}" dt="2021-03-08T21:56:23.553" v="1903"/>
          <pc:sldLayoutMkLst>
            <pc:docMk/>
            <pc:sldMasterMk cId="0" sldId="2147483648"/>
            <pc:sldLayoutMk cId="3484729204" sldId="2147483654"/>
          </pc:sldLayoutMkLst>
        </pc:sldLayoutChg>
        <pc:sldLayoutChg chg="modSp">
          <pc:chgData name="Opher Donchin" userId="37446733-118c-46f6-b903-027425f2ef02" providerId="ADAL" clId="{D13C33DF-C889-4132-A8CB-CFAD2CCDDC5F}" dt="2021-03-08T21:56:23.553" v="1903"/>
          <pc:sldLayoutMkLst>
            <pc:docMk/>
            <pc:sldMasterMk cId="0" sldId="2147483648"/>
            <pc:sldLayoutMk cId="1787225520" sldId="2147483655"/>
          </pc:sldLayoutMkLst>
        </pc:sldLayoutChg>
        <pc:sldLayoutChg chg="modSp">
          <pc:chgData name="Opher Donchin" userId="37446733-118c-46f6-b903-027425f2ef02" providerId="ADAL" clId="{D13C33DF-C889-4132-A8CB-CFAD2CCDDC5F}" dt="2021-03-08T21:56:23.553" v="1903"/>
          <pc:sldLayoutMkLst>
            <pc:docMk/>
            <pc:sldMasterMk cId="0" sldId="2147483648"/>
            <pc:sldLayoutMk cId="104112352" sldId="2147483656"/>
          </pc:sldLayoutMkLst>
        </pc:sldLayoutChg>
        <pc:sldLayoutChg chg="modSp">
          <pc:chgData name="Opher Donchin" userId="37446733-118c-46f6-b903-027425f2ef02" providerId="ADAL" clId="{D13C33DF-C889-4132-A8CB-CFAD2CCDDC5F}" dt="2021-03-08T21:56:23.553" v="1903"/>
          <pc:sldLayoutMkLst>
            <pc:docMk/>
            <pc:sldMasterMk cId="0" sldId="2147483648"/>
            <pc:sldLayoutMk cId="2507212506" sldId="2147483657"/>
          </pc:sldLayoutMkLst>
        </pc:sldLayoutChg>
        <pc:sldLayoutChg chg="modSp">
          <pc:chgData name="Opher Donchin" userId="37446733-118c-46f6-b903-027425f2ef02" providerId="ADAL" clId="{D13C33DF-C889-4132-A8CB-CFAD2CCDDC5F}" dt="2021-03-08T21:56:23.553" v="1903"/>
          <pc:sldLayoutMkLst>
            <pc:docMk/>
            <pc:sldMasterMk cId="0" sldId="2147483648"/>
            <pc:sldLayoutMk cId="363817424" sldId="2147483658"/>
          </pc:sldLayoutMkLst>
        </pc:sldLayoutChg>
        <pc:sldLayoutChg chg="modSp">
          <pc:chgData name="Opher Donchin" userId="37446733-118c-46f6-b903-027425f2ef02" providerId="ADAL" clId="{D13C33DF-C889-4132-A8CB-CFAD2CCDDC5F}" dt="2021-03-08T21:56:23.553" v="1903"/>
          <pc:sldLayoutMkLst>
            <pc:docMk/>
            <pc:sldMasterMk cId="0" sldId="2147483648"/>
            <pc:sldLayoutMk cId="4244752786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en-US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altLang="en-US"/>
          </a:p>
        </p:txBody>
      </p:sp>
      <p:sp>
        <p:nvSpPr>
          <p:cNvPr id="1075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12825" y="725488"/>
            <a:ext cx="4832350" cy="36242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75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591050"/>
            <a:ext cx="5486400" cy="434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80513"/>
            <a:ext cx="29718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en-US"/>
          </a:p>
        </p:txBody>
      </p:sp>
      <p:sp>
        <p:nvSpPr>
          <p:cNvPr id="1075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180513"/>
            <a:ext cx="29718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E5F30937-CA34-4E8C-91A3-0DFD771D62CB}" type="slidenum">
              <a:rPr lang="he-IL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2C60EC-10FF-48BB-8DDF-5DCEBEDEF436}" type="slidenum">
              <a:rPr lang="he-IL" altLang="en-US"/>
              <a:pPr/>
              <a:t>1</a:t>
            </a:fld>
            <a:endParaRPr lang="en-US" alt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Hello and welcome to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7D4396CB-DE62-BF2D-3397-68F0828682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3219657F-F96B-4632-AB9E-FCC2775EC861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F18AE577-211E-1D5E-C7C3-A4162966DF9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16BD6AC0-4B42-F170-56A5-FA76FFD7AF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E9AEC9A8-F60F-89ED-DB5E-3D76C9ADD0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64F567D7-3415-41F2-9814-648FAEC9B5F2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173AC4B0-25CE-6B53-7220-80B0C766FCE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377AED29-6431-E9F3-FC01-A438EB131F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ABDDA7A-1F57-3CD9-49F0-7E7EF1DE3E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7B224C2F-C747-4639-A351-4EA05B1EE85D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64A92A26-4B22-2EAF-1069-1C9F59EF97A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C5C8DB2-BD9E-A40D-FB07-CE89336C2E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522CCE09-44CF-03F2-4C4E-56BA5551B1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5EEFF36C-0882-41AF-BECC-E870DECE1DEB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57B94EA-F445-19CB-6F97-FCB7B608C4F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1A8C1C33-8370-A2B2-5EAA-C5E5896896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B5D34652-8D45-6659-5C85-EA01CFB8F0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DA2EC481-D520-4C7B-9A98-5C54A7A842D6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4AD6601-A648-A48E-3F1E-4C84CB60C5C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2FA3409E-30D9-06D7-FF85-979ED6764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D43DDA56-2D3C-5889-E6E8-E2A0A0EA59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2E3D0B90-48B2-4ABE-AD1C-6589770192F9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3C9F72E-24E1-0833-3513-3C8A0370F83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B42AEF0C-0C0C-9DA6-139F-3B7BA1E602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885D8257-F653-9833-27DE-51FADFC11E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C884A2C7-5FE9-4286-AB8F-850D4D93A48F}" type="slidenum">
              <a:rPr lang="he-IL" altLang="en-US" smtClean="0">
                <a:latin typeface="Times New Roman" panose="02020603050405020304" pitchFamily="18" charset="0"/>
              </a:rPr>
              <a:pPr algn="l" rtl="1"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7DF67517-97E6-656C-6B05-1CB18656676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C74F61A6-AA55-562F-F4A6-B8BFC4BE5E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3435598A-5EFD-5268-9BF9-7715069B50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E5347625-4FE1-4DC2-BCA2-13E2988877F1}" type="slidenum">
              <a:rPr lang="he-IL" altLang="en-US" smtClean="0">
                <a:latin typeface="Times New Roman" panose="02020603050405020304" pitchFamily="18" charset="0"/>
              </a:rPr>
              <a:pPr algn="l" rtl="1"/>
              <a:t>51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01F84567-86AE-A8F3-72FF-0DA7C60F1EB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74F8C0D9-2292-C46E-B6A7-1B30E791B4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C84D5EE7-E28C-4343-BF3F-8012AFD1B4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02F97147-9F29-43BD-85DE-C225B4FFBB3D}" type="slidenum">
              <a:rPr lang="he-IL" altLang="en-US" smtClean="0">
                <a:latin typeface="Times New Roman" panose="02020603050405020304" pitchFamily="18" charset="0"/>
              </a:rPr>
              <a:pPr algn="l" rtl="1"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4884E903-3272-4A3E-7179-4CEB3E28C09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0E22157E-1753-0627-D664-CE9165089B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B4A6B522-9A22-92CD-8C4C-68B0DBEA69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9A239786-4C20-449B-8845-832D48EF9983}" type="slidenum">
              <a:rPr lang="he-IL" altLang="en-US" smtClean="0">
                <a:latin typeface="Times New Roman" panose="02020603050405020304" pitchFamily="18" charset="0"/>
              </a:rPr>
              <a:pPr algn="l" rtl="1"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227A0472-CFD8-396C-C73C-1D07EC412E0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B10EBC13-31DC-5863-3C74-F057E074B1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61FD38-89E1-4198-BB00-FE2E3649746C}" type="slidenum">
              <a:rPr lang="he-IL" altLang="en-US"/>
              <a:pPr/>
              <a:t>6</a:t>
            </a:fld>
            <a:endParaRPr lang="en-US" altLang="en-US"/>
          </a:p>
        </p:txBody>
      </p:sp>
      <p:sp>
        <p:nvSpPr>
          <p:cNvPr id="312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58695-1E0A-4348-B737-7C8D6FF8F721}" type="slidenum">
              <a:rPr lang="he-IL" altLang="en-US"/>
              <a:pPr/>
              <a:t>7</a:t>
            </a:fld>
            <a:endParaRPr lang="en-US" altLang="en-US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74212425-A933-F61E-0A0E-E2C019FDB5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68E511D2-DD6D-4380-8ABE-8DDD36E9BE6A}" type="slidenum">
              <a:rPr lang="he-IL" altLang="en-US" smtClean="0">
                <a:latin typeface="Times New Roman" panose="02020603050405020304" pitchFamily="18" charset="0"/>
              </a:rPr>
              <a:pPr algn="l" rtl="1"/>
              <a:t>35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9E5D4D18-F17E-FADA-8C24-0CE823C6AFE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F2EB1FC3-C513-8E9E-AEC9-E84223783C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6FB233A9-9EA1-03D4-9338-A1963ADB67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8B936258-B1BD-44CA-BFD4-1BBDBA0744A7}" type="slidenum">
              <a:rPr lang="he-IL" altLang="en-US" smtClean="0">
                <a:latin typeface="Times New Roman" panose="02020603050405020304" pitchFamily="18" charset="0"/>
              </a:rPr>
              <a:pPr algn="l" rtl="1"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41AC341-D50E-F74B-D92A-635E196803E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A036AD1A-2335-574A-7E39-A601195FF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9260844-08EC-EC74-B51B-7F0B793EB6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EAA5CC70-CF40-438E-8910-7E5DA38B2637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DEF8EFF2-F93D-8B5D-B8F4-2B94157B432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AECAFCB-B854-1FDC-FE12-FAE7A42150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C71ADEBD-954E-4DE9-9720-F94DDC31DB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E25B9CC2-48F1-41B9-9CC3-F741145FAD62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1ED8E820-4B8B-129E-2BBE-CA435D9557F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9580254F-9D55-2757-6A18-B19704D2DF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69819641-4BBD-C636-220B-5B5FD51777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8FEBE0E0-C013-4B2D-BEE5-F9042899209B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74A348BF-7177-4340-A89E-1E575E09E22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7FA8DFE9-F662-CC53-5139-93E97B319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7842C391-07E5-6B59-149F-788A763129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rtl="1"/>
            <a:fld id="{D5CBF081-A42E-4239-A7AA-0C830948FB1F}" type="slidenum">
              <a:rPr lang="he-IL" altLang="en-US" smtClean="0">
                <a:latin typeface="Times New Roman" panose="02020603050405020304" pitchFamily="18" charset="0"/>
              </a:rPr>
              <a:pPr algn="l" rtl="1"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51F28707-484F-4076-95DA-0A1FCFED5B5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F27F403B-6D6C-64C8-EE5E-C1FCA724E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DDFC9D01-A842-4F3E-ACBB-002C94E4067F}" type="slidenum">
              <a:rPr lang="he-IL" altLang="en-US"/>
              <a:pPr/>
              <a:t>‹#›</a:t>
            </a:fld>
            <a:r>
              <a:rPr lang="en-US" altLang="en-US"/>
              <a:t>/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8412E9-0D98-40D7-95B3-8B75B854F658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17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347663"/>
            <a:ext cx="2057400" cy="28654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47663"/>
            <a:ext cx="6019800" cy="28654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A5EAF-9936-4390-866F-DC96B76240B1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4752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2022-2</a:t>
            </a:r>
            <a:r>
              <a:rPr lang="he-IL" altLang="en-US" dirty="0"/>
              <a:t>, Lecture 1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18BC7-22F2-4025-861F-48239946A34D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015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3CEDC-5A5E-4C3D-87B0-0C495DE7F057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0306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413"/>
            <a:ext cx="4038600" cy="19446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038600" cy="19446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2C35DE-F907-482D-B5FD-A8485FA0F1E3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66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1121A5-32E4-46FD-B539-E00FF50122A6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013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6788CE-1EEC-46E2-BE8B-E5E5013559C7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4729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5F74F-9D0C-4180-816B-2B8AF51E8F95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225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C033E6-A29D-472B-83DD-70D3FF48C839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112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53C0C7-4E72-42FE-A9EC-B72BBBAD2B6C}" type="slidenum">
              <a:rPr lang="he-IL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721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47663"/>
            <a:ext cx="548322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68413"/>
            <a:ext cx="8229600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40425" y="188913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7B6586B6-F97D-4962-8AA1-5F31CD0B0C43}" type="slidenum">
              <a:rPr lang="he-IL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oshcashaback.weebly.com/" TargetMode="External"/><Relationship Id="rId2" Type="http://schemas.openxmlformats.org/officeDocument/2006/relationships/hyperlink" Target="https://bme.udel.edu/people/joshua-cashaback-ph-d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oshcash9/Neuromechanics_Cours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8dLx53NanQ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S9KE2R92pS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fld id="{B7549733-1582-4B34-98A4-1A4DCE87B1DB}" type="slidenum">
              <a:rPr lang="he-IL" altLang="en-US"/>
              <a:pPr/>
              <a:t>1</a:t>
            </a:fld>
            <a:r>
              <a:rPr lang="en-US" altLang="en-US"/>
              <a:t>/</a:t>
            </a:r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2535238"/>
            <a:ext cx="7772400" cy="1470025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  <a:cs typeface="Times New Roman" panose="02020603050405020304" pitchFamily="18" charset="0"/>
              </a:rPr>
              <a:t>Lecture 1a: Introduction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2638425"/>
          </a:xfrm>
        </p:spPr>
        <p:txBody>
          <a:bodyPr/>
          <a:lstStyle/>
          <a:p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Opher </a:t>
            </a:r>
            <a:r>
              <a:rPr lang="en-US" altLang="en-US" sz="24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Donchin</a:t>
            </a:r>
            <a:endParaRPr lang="en-US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E-mail: donchin@bgu.ac.il</a:t>
            </a:r>
          </a:p>
        </p:txBody>
      </p:sp>
      <p:sp>
        <p:nvSpPr>
          <p:cNvPr id="148484" name="Text Box 4"/>
          <p:cNvSpPr txBox="1">
            <a:spLocks noChangeArrowheads="1"/>
          </p:cNvSpPr>
          <p:nvPr/>
        </p:nvSpPr>
        <p:spPr bwMode="auto">
          <a:xfrm>
            <a:off x="539750" y="620713"/>
            <a:ext cx="8135938" cy="1922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4800" dirty="0">
                <a:solidFill>
                  <a:schemeClr val="accent2"/>
                </a:solidFill>
                <a:latin typeface="Times New Roman" panose="02020603050405020304" pitchFamily="18" charset="0"/>
              </a:rPr>
              <a:t>Models of the motor system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en-US" sz="4800" dirty="0">
                <a:solidFill>
                  <a:schemeClr val="accent2"/>
                </a:solidFill>
                <a:latin typeface="Times New Roman" panose="02020603050405020304" pitchFamily="18" charset="0"/>
              </a:rPr>
              <a:t>2022-1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7A4B-58C2-4C3B-8870-1EE5CAC5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AF4E4-EBFB-42F6-9755-3EE82D937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equations</a:t>
            </a:r>
          </a:p>
          <a:p>
            <a:r>
              <a:rPr lang="en-US" dirty="0"/>
              <a:t>Expressing a theory about how the world works</a:t>
            </a:r>
          </a:p>
          <a:p>
            <a:pPr lvl="1"/>
            <a:r>
              <a:rPr lang="en-US" dirty="0"/>
              <a:t>How do we combine different sense?</a:t>
            </a:r>
          </a:p>
          <a:p>
            <a:pPr lvl="1"/>
            <a:r>
              <a:rPr lang="en-US" dirty="0"/>
              <a:t>How do muscles turn neural signals into force?</a:t>
            </a:r>
          </a:p>
          <a:p>
            <a:pPr lvl="1"/>
            <a:r>
              <a:rPr lang="en-US" dirty="0"/>
              <a:t>How do we change our movements when we make errors?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1315E-E0AE-450B-997F-25E04435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A8B83-41CB-408A-86FA-8E3047C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88CE-1EEC-46E2-BE8B-E5E5013559C7}" type="slidenum">
              <a:rPr lang="he-IL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414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7A4B-58C2-4C3B-8870-1EE5CAC5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AF4E4-EBFB-42F6-9755-3EE82D937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320827"/>
          </a:xfrm>
        </p:spPr>
        <p:txBody>
          <a:bodyPr/>
          <a:lstStyle/>
          <a:p>
            <a:r>
              <a:rPr lang="en-US" dirty="0"/>
              <a:t>A collection of equations</a:t>
            </a:r>
          </a:p>
          <a:p>
            <a:r>
              <a:rPr lang="en-US" dirty="0"/>
              <a:t>Expressing a theory about how the world works</a:t>
            </a:r>
          </a:p>
          <a:p>
            <a:r>
              <a:rPr lang="en-US" dirty="0"/>
              <a:t>With parameters:</a:t>
            </a:r>
          </a:p>
          <a:p>
            <a:pPr lvl="1"/>
            <a:r>
              <a:rPr lang="en-US" dirty="0"/>
              <a:t>Things we can’t measure </a:t>
            </a:r>
          </a:p>
          <a:p>
            <a:pPr lvl="2"/>
            <a:r>
              <a:rPr lang="en-US" dirty="0"/>
              <a:t>Confidence in our different senses</a:t>
            </a:r>
          </a:p>
          <a:p>
            <a:pPr lvl="2"/>
            <a:r>
              <a:rPr lang="en-US" dirty="0"/>
              <a:t>Feedback amplification of muscles</a:t>
            </a:r>
          </a:p>
          <a:p>
            <a:pPr lvl="2"/>
            <a:r>
              <a:rPr lang="en-US" dirty="0"/>
              <a:t>Internal state of the motor plans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1315E-E0AE-450B-997F-25E04435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A8B83-41CB-408A-86FA-8E3047C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88CE-1EEC-46E2-BE8B-E5E5013559C7}" type="slidenum">
              <a:rPr lang="he-IL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153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7A4B-58C2-4C3B-8870-1EE5CAC5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AF4E4-EBFB-42F6-9755-3EE82D937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320827"/>
          </a:xfrm>
        </p:spPr>
        <p:txBody>
          <a:bodyPr/>
          <a:lstStyle/>
          <a:p>
            <a:r>
              <a:rPr lang="en-US" dirty="0"/>
              <a:t>A collection of equations</a:t>
            </a:r>
          </a:p>
          <a:p>
            <a:r>
              <a:rPr lang="en-US" dirty="0"/>
              <a:t>Expressing a theory about how the world works</a:t>
            </a:r>
          </a:p>
          <a:p>
            <a:r>
              <a:rPr lang="en-US" dirty="0"/>
              <a:t>With parameters</a:t>
            </a:r>
          </a:p>
          <a:p>
            <a:r>
              <a:rPr lang="en-US" dirty="0"/>
              <a:t>And outputs</a:t>
            </a:r>
          </a:p>
          <a:p>
            <a:pPr lvl="1"/>
            <a:r>
              <a:rPr lang="en-US" dirty="0"/>
              <a:t>Things we can measure</a:t>
            </a:r>
          </a:p>
          <a:p>
            <a:pPr lvl="2"/>
            <a:r>
              <a:rPr lang="en-US" dirty="0"/>
              <a:t>Movement direction</a:t>
            </a:r>
          </a:p>
          <a:p>
            <a:pPr lvl="2"/>
            <a:r>
              <a:rPr lang="en-US" dirty="0"/>
              <a:t>Reaction time</a:t>
            </a:r>
          </a:p>
          <a:p>
            <a:pPr lvl="2"/>
            <a:r>
              <a:rPr lang="en-US" dirty="0"/>
              <a:t>Force</a:t>
            </a:r>
          </a:p>
          <a:p>
            <a:r>
              <a:rPr lang="en-US" dirty="0"/>
              <a:t>And inputs</a:t>
            </a:r>
          </a:p>
          <a:p>
            <a:pPr lvl="1"/>
            <a:r>
              <a:rPr lang="en-US" dirty="0"/>
              <a:t>Things that come in from outside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1315E-E0AE-450B-997F-25E04435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A8B83-41CB-408A-86FA-8E3047C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88CE-1EEC-46E2-BE8B-E5E5013559C7}" type="slidenum">
              <a:rPr lang="he-IL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1208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F7A4B-58C2-4C3B-8870-1EE5CAC5F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AAF4E4-EBFB-42F6-9755-3EE82D937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320827"/>
          </a:xfrm>
        </p:spPr>
        <p:txBody>
          <a:bodyPr/>
          <a:lstStyle/>
          <a:p>
            <a:r>
              <a:rPr lang="en-US" dirty="0"/>
              <a:t>A collection of equations</a:t>
            </a:r>
          </a:p>
          <a:p>
            <a:r>
              <a:rPr lang="en-US" dirty="0"/>
              <a:t>Expressing a theory about how the world works</a:t>
            </a:r>
          </a:p>
          <a:p>
            <a:r>
              <a:rPr lang="en-US" dirty="0"/>
              <a:t>With parameters</a:t>
            </a:r>
          </a:p>
          <a:p>
            <a:r>
              <a:rPr lang="en-US" dirty="0"/>
              <a:t>And outputs</a:t>
            </a:r>
          </a:p>
          <a:p>
            <a:r>
              <a:rPr lang="en-US" dirty="0"/>
              <a:t>With the right parameters</a:t>
            </a:r>
          </a:p>
          <a:p>
            <a:pPr lvl="1"/>
            <a:r>
              <a:rPr lang="en-US" dirty="0"/>
              <a:t>The model outputs will resemble what really happens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1315E-E0AE-450B-997F-25E04435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A8B83-41CB-408A-86FA-8E3047C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88CE-1EEC-46E2-BE8B-E5E5013559C7}" type="slidenum">
              <a:rPr lang="he-IL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481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314A6-0DFC-47CD-8146-B130351C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models?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773C69-1B02-403D-8F66-07362C37A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104803"/>
          </a:xfrm>
        </p:spPr>
        <p:txBody>
          <a:bodyPr/>
          <a:lstStyle/>
          <a:p>
            <a:r>
              <a:rPr lang="en-US" dirty="0"/>
              <a:t>Express our understanding</a:t>
            </a:r>
          </a:p>
          <a:p>
            <a:r>
              <a:rPr lang="en-US" dirty="0"/>
              <a:t>Make our claims precise</a:t>
            </a:r>
          </a:p>
          <a:p>
            <a:pPr lvl="1"/>
            <a:r>
              <a:rPr lang="en-US" dirty="0"/>
              <a:t>Make specific testable predictions</a:t>
            </a:r>
          </a:p>
          <a:p>
            <a:r>
              <a:rPr lang="en-US" dirty="0"/>
              <a:t>Expose our limitations</a:t>
            </a:r>
          </a:p>
          <a:p>
            <a:r>
              <a:rPr lang="en-US" dirty="0"/>
              <a:t>For the fun of the math!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55BCEB-D7F6-4141-905E-6ACA03BA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E0493-4F60-48D4-9988-64F057ED5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88CE-1EEC-46E2-BE8B-E5E5013559C7}" type="slidenum">
              <a:rPr lang="he-IL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75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5754-E5BD-420D-94AF-7C75632B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</a:t>
            </a:r>
            <a:r>
              <a:rPr lang="en-US"/>
              <a:t>of 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15678-2371-485B-B96A-04C4E86C8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536851"/>
          </a:xfrm>
        </p:spPr>
        <p:txBody>
          <a:bodyPr/>
          <a:lstStyle/>
          <a:p>
            <a:r>
              <a:rPr lang="en-US" dirty="0"/>
              <a:t>All models are:</a:t>
            </a:r>
          </a:p>
          <a:p>
            <a:pPr lvl="1"/>
            <a:r>
              <a:rPr lang="en-US" dirty="0"/>
              <a:t>Too simple</a:t>
            </a:r>
          </a:p>
          <a:p>
            <a:pPr lvl="1"/>
            <a:r>
              <a:rPr lang="en-US" dirty="0"/>
              <a:t>Too complex</a:t>
            </a:r>
          </a:p>
          <a:p>
            <a:pPr lvl="1"/>
            <a:r>
              <a:rPr lang="en-US" dirty="0"/>
              <a:t>Wrong</a:t>
            </a:r>
          </a:p>
          <a:p>
            <a:r>
              <a:rPr lang="en-US" dirty="0"/>
              <a:t>A model should be as simple as possible and as complex as necessary!</a:t>
            </a:r>
          </a:p>
          <a:p>
            <a:r>
              <a:rPr lang="en-US" dirty="0"/>
              <a:t>A model should generalize!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3B3C3-12FC-4CD8-80B0-57CAA93CC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2022-2</a:t>
            </a:r>
            <a:r>
              <a:rPr lang="he-IL" altLang="en-US" dirty="0"/>
              <a:t>, Lecture 1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29002-C21C-490F-A78F-AFC95FB0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8BC7-22F2-4025-861F-48239946A34D}" type="slidenum">
              <a:rPr lang="he-IL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1116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1C47-190C-43A3-9F98-8EE9526A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9FBDF-A745-4BFB-B4C2-BE7ADA61C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248819"/>
          </a:xfrm>
        </p:spPr>
        <p:txBody>
          <a:bodyPr/>
          <a:lstStyle/>
          <a:p>
            <a:r>
              <a:rPr lang="en-US" dirty="0" err="1"/>
              <a:t>Neuroprosthetics</a:t>
            </a:r>
            <a:endParaRPr lang="en-US" dirty="0"/>
          </a:p>
          <a:p>
            <a:r>
              <a:rPr lang="en-US" dirty="0"/>
              <a:t>Brain-machine interface</a:t>
            </a:r>
          </a:p>
          <a:p>
            <a:r>
              <a:rPr lang="en-US" dirty="0"/>
              <a:t>Man-machine interactions</a:t>
            </a:r>
          </a:p>
          <a:p>
            <a:r>
              <a:rPr lang="en-US" dirty="0"/>
              <a:t>Prosthetics and exoskeletons</a:t>
            </a:r>
          </a:p>
          <a:p>
            <a:r>
              <a:rPr lang="en-US" dirty="0"/>
              <a:t>Rehabilitation and physiotherapy</a:t>
            </a:r>
          </a:p>
          <a:p>
            <a:r>
              <a:rPr lang="en-US" dirty="0"/>
              <a:t>Training and athletics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DBF4EB-DF4D-44B5-91A1-C2D3B303C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2022-2</a:t>
            </a:r>
            <a:r>
              <a:rPr lang="he-IL" altLang="en-US" dirty="0"/>
              <a:t>, Lecture 1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B7EE2-C8A5-488F-81CD-5E9C2D2E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8BC7-22F2-4025-861F-48239946A34D}" type="slidenum">
              <a:rPr lang="he-IL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483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35C59C5-77C7-EF2C-FB38-67720BBCF1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concepts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67B7872-9065-C5AD-7572-D277A888A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Feedforward and feedback control</a:t>
            </a:r>
          </a:p>
          <a:p>
            <a:pPr eaLnBrk="1" hangingPunct="1"/>
            <a:r>
              <a:rPr lang="en-US" altLang="en-US"/>
              <a:t>Types of movement</a:t>
            </a:r>
          </a:p>
          <a:p>
            <a:pPr eaLnBrk="1" hangingPunct="1"/>
            <a:r>
              <a:rPr lang="en-US" altLang="en-US"/>
              <a:t>Motor programs</a:t>
            </a:r>
          </a:p>
          <a:p>
            <a:pPr eaLnBrk="1" hangingPunct="1"/>
            <a:r>
              <a:rPr lang="en-US" altLang="en-US"/>
              <a:t>Hierarchy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A50225AA-B1E3-7C83-DA86-28B5F9279B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Feedforward and feedback control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445B20E-95C5-96E0-BCA5-2F848A51A4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259263" cy="4349750"/>
          </a:xfrm>
        </p:spPr>
        <p:txBody>
          <a:bodyPr/>
          <a:lstStyle/>
          <a:p>
            <a:pPr eaLnBrk="1" hangingPunct="1"/>
            <a:r>
              <a:rPr lang="en-US" altLang="en-US"/>
              <a:t>Some movements anticipate what will happen</a:t>
            </a:r>
          </a:p>
          <a:p>
            <a:pPr eaLnBrk="1" hangingPunct="1"/>
            <a:r>
              <a:rPr lang="en-US" altLang="en-US"/>
              <a:t>Some movements respond to what will happen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6A2F9F22-F837-5E90-1BAF-09BD50F66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1196975"/>
            <a:ext cx="3330575" cy="566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3" name="Text Box 5">
            <a:extLst>
              <a:ext uri="{FF2B5EF4-FFF2-40B4-BE49-F238E27FC236}">
                <a16:creationId xmlns:a16="http://schemas.microsoft.com/office/drawing/2014/main" id="{5D2A86BE-4072-7BD9-B8D4-E02212B0D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6308725"/>
            <a:ext cx="1924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Kandel, Fig. 33-2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A0301FFA-E971-2195-BAC1-EE3048267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9DA81880-67DA-17D9-2564-C9B5A558E1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69C5-12E1-4D6E-93DB-F07570F6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0DC5-F7A6-4E57-AB4F-52A483EFF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824883"/>
          </a:xfrm>
        </p:spPr>
        <p:txBody>
          <a:bodyPr/>
          <a:lstStyle/>
          <a:p>
            <a:r>
              <a:rPr lang="en-US" dirty="0"/>
              <a:t>Do you belong here?</a:t>
            </a:r>
          </a:p>
          <a:p>
            <a:pPr lvl="1"/>
            <a:r>
              <a:rPr lang="en-US" dirty="0"/>
              <a:t>Are you interested in how our brains create our movements?</a:t>
            </a:r>
          </a:p>
          <a:p>
            <a:pPr lvl="1"/>
            <a:r>
              <a:rPr lang="en-US" dirty="0"/>
              <a:t>Things you need</a:t>
            </a:r>
          </a:p>
          <a:p>
            <a:pPr lvl="2"/>
            <a:r>
              <a:rPr lang="en-US" dirty="0"/>
              <a:t>Basic math: linear algebra, differential equations</a:t>
            </a:r>
          </a:p>
          <a:p>
            <a:pPr lvl="2"/>
            <a:r>
              <a:rPr lang="en-US" dirty="0"/>
              <a:t>Basic programming: </a:t>
            </a:r>
            <a:r>
              <a:rPr lang="en-US" dirty="0" err="1"/>
              <a:t>Matlab</a:t>
            </a:r>
            <a:r>
              <a:rPr lang="en-US" dirty="0"/>
              <a:t> or Python a plus</a:t>
            </a:r>
          </a:p>
          <a:p>
            <a:pPr lvl="3"/>
            <a:r>
              <a:rPr lang="en-US" dirty="0"/>
              <a:t>Or a willingness to learn</a:t>
            </a:r>
          </a:p>
          <a:p>
            <a:pPr lvl="2"/>
            <a:r>
              <a:rPr lang="en-US" dirty="0"/>
              <a:t>Scientific English: ability to read papers</a:t>
            </a:r>
          </a:p>
          <a:p>
            <a:pPr lvl="1"/>
            <a:r>
              <a:rPr lang="en-US" dirty="0"/>
              <a:t>Things that would be nice</a:t>
            </a:r>
          </a:p>
          <a:p>
            <a:pPr lvl="2"/>
            <a:r>
              <a:rPr lang="en-US" dirty="0"/>
              <a:t>But we can live without</a:t>
            </a:r>
          </a:p>
          <a:p>
            <a:pPr lvl="2"/>
            <a:r>
              <a:rPr lang="en-US" dirty="0"/>
              <a:t>Basics of neuroscience: </a:t>
            </a:r>
          </a:p>
          <a:p>
            <a:pPr lvl="3"/>
            <a:r>
              <a:rPr lang="en-US" dirty="0"/>
              <a:t>What is a neuron?</a:t>
            </a:r>
          </a:p>
          <a:p>
            <a:pPr lvl="3"/>
            <a:r>
              <a:rPr lang="en-US" dirty="0"/>
              <a:t>Parts of the brain?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9D821-B654-4612-84D3-DE877FE4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2022-2</a:t>
            </a:r>
            <a:r>
              <a:rPr lang="he-IL" altLang="en-US" dirty="0"/>
              <a:t>, Lecture 1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8F2D5-6DFA-4CD4-BBAB-B075B31A7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8BC7-22F2-4025-861F-48239946A34D}" type="slidenum">
              <a:rPr lang="he-IL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06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25294EB5-20B6-2F7F-422E-96A0301E2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Types of movements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D9B817C-B604-FC83-7AED-8D5564B428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202363" cy="4525963"/>
          </a:xfrm>
        </p:spPr>
        <p:txBody>
          <a:bodyPr/>
          <a:lstStyle/>
          <a:p>
            <a:pPr eaLnBrk="1" hangingPunct="1"/>
            <a:r>
              <a:rPr lang="en-US" altLang="en-US"/>
              <a:t>Reflexive movements</a:t>
            </a:r>
          </a:p>
          <a:p>
            <a:pPr lvl="1" eaLnBrk="1" hangingPunct="1"/>
            <a:r>
              <a:rPr lang="en-US" altLang="en-US"/>
              <a:t>Stereotyped response</a:t>
            </a:r>
          </a:p>
          <a:p>
            <a:pPr lvl="2" eaLnBrk="1" hangingPunct="1"/>
            <a:r>
              <a:rPr lang="en-US" altLang="en-US"/>
              <a:t>Same input always causes same output</a:t>
            </a:r>
          </a:p>
          <a:p>
            <a:pPr lvl="1" eaLnBrk="1" hangingPunct="1"/>
            <a:r>
              <a:rPr lang="en-US" altLang="en-US"/>
              <a:t>Not completely under voluntary control</a:t>
            </a:r>
          </a:p>
          <a:p>
            <a:pPr lvl="1" eaLnBrk="1" hangingPunct="1"/>
            <a:r>
              <a:rPr lang="en-US" altLang="en-US"/>
              <a:t>Often mediated through subcortical mechanisms </a:t>
            </a:r>
          </a:p>
        </p:txBody>
      </p:sp>
      <p:pic>
        <p:nvPicPr>
          <p:cNvPr id="9220" name="Picture 4" descr="Cat falling">
            <a:extLst>
              <a:ext uri="{FF2B5EF4-FFF2-40B4-BE49-F238E27FC236}">
                <a16:creationId xmlns:a16="http://schemas.microsoft.com/office/drawing/2014/main" id="{047D59AC-96A5-EA97-07FE-D09520E7F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0"/>
            <a:ext cx="2206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F1A994F-2991-362C-FC89-EC8BD76A09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Types of movements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AEF22CCE-E325-2011-5ACA-0F112AB85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259263" cy="4525963"/>
          </a:xfrm>
        </p:spPr>
        <p:txBody>
          <a:bodyPr/>
          <a:lstStyle/>
          <a:p>
            <a:pPr eaLnBrk="1" hangingPunct="1"/>
            <a:r>
              <a:rPr lang="en-US" altLang="en-US"/>
              <a:t>Reflexive</a:t>
            </a:r>
          </a:p>
          <a:p>
            <a:pPr eaLnBrk="1" hangingPunct="1"/>
            <a:r>
              <a:rPr lang="en-US" altLang="en-US"/>
              <a:t>Rhythmic movement</a:t>
            </a:r>
          </a:p>
          <a:p>
            <a:pPr lvl="1" eaLnBrk="1" hangingPunct="1"/>
            <a:r>
              <a:rPr lang="en-US" altLang="en-US"/>
              <a:t>Often governed by spinal central pattern generators</a:t>
            </a:r>
          </a:p>
          <a:p>
            <a:pPr lvl="1" eaLnBrk="1" hangingPunct="1"/>
            <a:r>
              <a:rPr lang="en-US" altLang="en-US"/>
              <a:t>The movement serves as its own stimulus</a:t>
            </a:r>
          </a:p>
        </p:txBody>
      </p:sp>
      <p:pic>
        <p:nvPicPr>
          <p:cNvPr id="10244" name="Picture 6" descr="horse gallop">
            <a:extLst>
              <a:ext uri="{FF2B5EF4-FFF2-40B4-BE49-F238E27FC236}">
                <a16:creationId xmlns:a16="http://schemas.microsoft.com/office/drawing/2014/main" id="{537CE786-FF1F-9AC5-9EB3-58159AC885A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916113"/>
            <a:ext cx="2857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8">
            <a:extLst>
              <a:ext uri="{FF2B5EF4-FFF2-40B4-BE49-F238E27FC236}">
                <a16:creationId xmlns:a16="http://schemas.microsoft.com/office/drawing/2014/main" id="{6439F8CD-910C-E593-AFBF-9FC7944AF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62372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Image in the public domain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85942EE3-1A8F-437A-8C57-5022C1F2A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Types of movements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202016F-F503-201A-D5CC-4FA88D180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259263" cy="4525963"/>
          </a:xfrm>
        </p:spPr>
        <p:txBody>
          <a:bodyPr/>
          <a:lstStyle/>
          <a:p>
            <a:pPr eaLnBrk="1" hangingPunct="1"/>
            <a:r>
              <a:rPr lang="en-US" altLang="en-US" sz="2800"/>
              <a:t>Reflexive</a:t>
            </a:r>
          </a:p>
          <a:p>
            <a:pPr eaLnBrk="1" hangingPunct="1"/>
            <a:r>
              <a:rPr lang="en-US" altLang="en-US" sz="2800"/>
              <a:t>Rhythmic movement</a:t>
            </a:r>
          </a:p>
          <a:p>
            <a:pPr eaLnBrk="1" hangingPunct="1"/>
            <a:r>
              <a:rPr lang="en-US" altLang="en-US" sz="2800"/>
              <a:t>Voluntary movements</a:t>
            </a:r>
          </a:p>
          <a:p>
            <a:pPr lvl="1" eaLnBrk="1" hangingPunct="1"/>
            <a:r>
              <a:rPr lang="en-US" altLang="en-US" sz="2400"/>
              <a:t>Involve cortical or subcortical command centers</a:t>
            </a:r>
          </a:p>
          <a:p>
            <a:pPr lvl="1" eaLnBrk="1" hangingPunct="1"/>
            <a:r>
              <a:rPr lang="en-US" altLang="en-US" sz="2400"/>
              <a:t>Often driven by internal motivation rather than a specific stimulus</a:t>
            </a:r>
          </a:p>
          <a:p>
            <a:pPr lvl="1" eaLnBrk="1" hangingPunct="1"/>
            <a:r>
              <a:rPr lang="en-US" altLang="en-US" sz="2400"/>
              <a:t>Flexible</a:t>
            </a:r>
          </a:p>
        </p:txBody>
      </p:sp>
      <p:pic>
        <p:nvPicPr>
          <p:cNvPr id="11268" name="Picture 5">
            <a:extLst>
              <a:ext uri="{FF2B5EF4-FFF2-40B4-BE49-F238E27FC236}">
                <a16:creationId xmlns:a16="http://schemas.microsoft.com/office/drawing/2014/main" id="{BA53647F-739A-3C8B-6987-51952DF2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341438"/>
            <a:ext cx="333375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Text Box 6">
            <a:extLst>
              <a:ext uri="{FF2B5EF4-FFF2-40B4-BE49-F238E27FC236}">
                <a16:creationId xmlns:a16="http://schemas.microsoft.com/office/drawing/2014/main" id="{C9B2A69E-82DB-FD35-1D67-F19A8CDC76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8038" y="6329363"/>
            <a:ext cx="5594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http://www.portlandrockgym.com/gfx/9.0_local_lrg.jpg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B0983A40-D12E-6F43-C295-2E11F9E555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concepts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9A584AFA-85A3-19DC-4960-D8CEF5C5CC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i="1"/>
              <a:t>Feedforward and feedback control</a:t>
            </a:r>
          </a:p>
          <a:p>
            <a:pPr eaLnBrk="1" hangingPunct="1"/>
            <a:r>
              <a:rPr lang="en-US" altLang="en-US" i="1"/>
              <a:t>Types of movement</a:t>
            </a:r>
          </a:p>
          <a:p>
            <a:pPr eaLnBrk="1" hangingPunct="1"/>
            <a:r>
              <a:rPr lang="en-US" altLang="en-US"/>
              <a:t>Motor programs</a:t>
            </a:r>
          </a:p>
          <a:p>
            <a:pPr eaLnBrk="1" hangingPunct="1"/>
            <a:r>
              <a:rPr lang="en-US" altLang="en-US"/>
              <a:t>Hierarchy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049273E-F700-95F2-B56D-29EB7C421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Motor programs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7F13096-9416-CB51-BE14-49DED7ABD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898900" cy="4525963"/>
          </a:xfrm>
        </p:spPr>
        <p:txBody>
          <a:bodyPr/>
          <a:lstStyle/>
          <a:p>
            <a:pPr eaLnBrk="1" hangingPunct="1"/>
            <a:r>
              <a:rPr lang="en-US" altLang="en-US"/>
              <a:t>Movements are built out of building blocks that can be reused</a:t>
            </a:r>
          </a:p>
          <a:p>
            <a:pPr eaLnBrk="1" hangingPunct="1"/>
            <a:r>
              <a:rPr lang="en-US" altLang="en-US"/>
              <a:t>In the figure</a:t>
            </a:r>
          </a:p>
          <a:p>
            <a:pPr lvl="1" eaLnBrk="1" hangingPunct="1"/>
            <a:r>
              <a:rPr lang="en-US" altLang="en-US"/>
              <a:t>A basic motor pattern is scaled for different movement lengths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80357EBE-61DF-0EC7-DF64-DDB25BE19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50" y="1341438"/>
            <a:ext cx="417512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3AFDD18-C226-6330-A29C-B2473AE16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Hierarchy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04D61177-5B7D-E2FE-3E66-B5CE61071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‘Low level’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Simple control loops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Building blocks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Not flexible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Fast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‘Upper level’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Complex movements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Combined movements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Flexible and plastic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Slower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B4A892D-5F1C-FE95-EE97-C26F626D6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concepts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0993EB4-6855-A357-D237-EFD5ABAEC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i="1"/>
              <a:t>Feedforward and feedback control</a:t>
            </a:r>
          </a:p>
          <a:p>
            <a:pPr eaLnBrk="1" hangingPunct="1"/>
            <a:r>
              <a:rPr lang="en-US" altLang="en-US" i="1"/>
              <a:t>Types of movement</a:t>
            </a:r>
          </a:p>
          <a:p>
            <a:pPr eaLnBrk="1" hangingPunct="1"/>
            <a:r>
              <a:rPr lang="en-US" altLang="en-US" i="1"/>
              <a:t>Motor programs</a:t>
            </a:r>
          </a:p>
          <a:p>
            <a:pPr eaLnBrk="1" hangingPunct="1"/>
            <a:r>
              <a:rPr lang="en-US" altLang="en-US" i="1"/>
              <a:t>Hierarchy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FA0FE1FC-28D6-3096-4EFF-58CBB771B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58505770-8725-3FF0-2C09-2FA8DC4198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01FF23B-E191-ACAF-E60E-D8EBB23FA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Introduction to the motor system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B15E565-E86E-D52A-2366-AADBF848F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i="1"/>
              <a:t>Basic concepts</a:t>
            </a:r>
          </a:p>
          <a:p>
            <a:pPr eaLnBrk="1" hangingPunct="1"/>
            <a:r>
              <a:rPr lang="en-US" altLang="en-US"/>
              <a:t>The levels of the motor system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A525FBC1-F2F3-572D-67B1-A6FEA81CCA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6059488" cy="1143000"/>
          </a:xfrm>
        </p:spPr>
        <p:txBody>
          <a:bodyPr/>
          <a:lstStyle/>
          <a:p>
            <a:r>
              <a:rPr lang="en-US" altLang="en-US"/>
              <a:t>What are neurons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3449B66C-5F2D-043F-9F2B-C1E37AFA6A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122863" cy="4525963"/>
          </a:xfrm>
        </p:spPr>
        <p:txBody>
          <a:bodyPr/>
          <a:lstStyle/>
          <a:p>
            <a:r>
              <a:rPr lang="en-US" altLang="en-US"/>
              <a:t>Normal cells in the body</a:t>
            </a:r>
          </a:p>
          <a:p>
            <a:pPr lvl="1"/>
            <a:r>
              <a:rPr lang="en-US" altLang="en-US"/>
              <a:t>Membrane</a:t>
            </a:r>
          </a:p>
          <a:p>
            <a:pPr lvl="1"/>
            <a:r>
              <a:rPr lang="en-US" altLang="en-US"/>
              <a:t>Cell body</a:t>
            </a:r>
          </a:p>
          <a:p>
            <a:pPr lvl="1"/>
            <a:r>
              <a:rPr lang="en-US" altLang="en-US"/>
              <a:t>Nucleus</a:t>
            </a:r>
          </a:p>
          <a:p>
            <a:r>
              <a:rPr lang="en-US" altLang="en-US"/>
              <a:t>Unique cells in the body</a:t>
            </a:r>
          </a:p>
          <a:p>
            <a:pPr lvl="1"/>
            <a:r>
              <a:rPr lang="en-US" altLang="en-US"/>
              <a:t>Special shape</a:t>
            </a:r>
          </a:p>
          <a:p>
            <a:pPr lvl="1"/>
            <a:r>
              <a:rPr lang="en-US" altLang="en-US"/>
              <a:t>Transmit messages</a:t>
            </a:r>
          </a:p>
        </p:txBody>
      </p:sp>
      <p:pic>
        <p:nvPicPr>
          <p:cNvPr id="18436" name="Picture 3">
            <a:extLst>
              <a:ext uri="{FF2B5EF4-FFF2-40B4-BE49-F238E27FC236}">
                <a16:creationId xmlns:a16="http://schemas.microsoft.com/office/drawing/2014/main" id="{23507FAB-E8E3-E821-00AF-860D16AFB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9863"/>
            <a:ext cx="2736850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241C-639C-46F8-9F57-5CFABC0E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5943A-753D-4ADF-9E06-907D1AAF7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976812"/>
          </a:xfrm>
        </p:spPr>
        <p:txBody>
          <a:bodyPr/>
          <a:lstStyle/>
          <a:p>
            <a:r>
              <a:rPr lang="en-US" dirty="0"/>
              <a:t>Opher Donchin</a:t>
            </a:r>
          </a:p>
          <a:p>
            <a:pPr lvl="1"/>
            <a:r>
              <a:rPr lang="en-US" dirty="0"/>
              <a:t>Area of expertise:</a:t>
            </a:r>
          </a:p>
          <a:p>
            <a:pPr lvl="2"/>
            <a:r>
              <a:rPr lang="en-US" dirty="0"/>
              <a:t>Motor control</a:t>
            </a:r>
          </a:p>
          <a:p>
            <a:pPr lvl="2"/>
            <a:r>
              <a:rPr lang="en-US" dirty="0"/>
              <a:t>Motor learning</a:t>
            </a:r>
          </a:p>
          <a:p>
            <a:pPr lvl="2"/>
            <a:r>
              <a:rPr lang="en-US" dirty="0"/>
              <a:t>Cerebellum</a:t>
            </a:r>
          </a:p>
          <a:p>
            <a:pPr lvl="2"/>
            <a:r>
              <a:rPr lang="en-US" dirty="0"/>
              <a:t>Models of how the motor system learns from error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90B13D-6287-4F6C-89B6-4A69B91F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2022-2</a:t>
            </a:r>
            <a:r>
              <a:rPr lang="he-IL" altLang="en-US" dirty="0"/>
              <a:t>, Lecture 1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A3707-4C0E-418E-AA3A-093AE0F4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8BC7-22F2-4025-861F-48239946A34D}" type="slidenum">
              <a:rPr lang="he-IL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384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614207C5-5142-A187-0B57-873EA17A5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Different neurons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4411D69C-C99F-FBD2-6B35-132BE2743F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445125"/>
            <a:ext cx="8229600" cy="1223963"/>
          </a:xfrm>
        </p:spPr>
        <p:txBody>
          <a:bodyPr/>
          <a:lstStyle/>
          <a:p>
            <a:r>
              <a:rPr lang="en-US" altLang="en-US"/>
              <a:t>Information flows from dendrites through axon to synapse</a:t>
            </a:r>
          </a:p>
        </p:txBody>
      </p:sp>
      <p:pic>
        <p:nvPicPr>
          <p:cNvPr id="19460" name="Picture 3">
            <a:extLst>
              <a:ext uri="{FF2B5EF4-FFF2-40B4-BE49-F238E27FC236}">
                <a16:creationId xmlns:a16="http://schemas.microsoft.com/office/drawing/2014/main" id="{0CED40D7-4871-9A90-F5BA-D2704E813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41438"/>
            <a:ext cx="7656513" cy="410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AF9F4BB1-9685-F580-ED69-1B25D7DB28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1975"/>
          </a:xfrm>
        </p:spPr>
        <p:txBody>
          <a:bodyPr/>
          <a:lstStyle/>
          <a:p>
            <a:r>
              <a:rPr lang="en-US" altLang="en-US"/>
              <a:t>Transmitting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AFFD8-5835-39C2-9494-78B5C24CB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0"/>
            <a:ext cx="8229600" cy="12493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Signal can go passively or with action potentials</a:t>
            </a:r>
          </a:p>
          <a:p>
            <a:pPr>
              <a:defRPr/>
            </a:pPr>
            <a:r>
              <a:rPr lang="en-US" dirty="0"/>
              <a:t>They reach the synapse and cause release of chemicals</a:t>
            </a:r>
            <a:endParaRPr lang="en-IL" dirty="0"/>
          </a:p>
        </p:txBody>
      </p:sp>
      <p:pic>
        <p:nvPicPr>
          <p:cNvPr id="20484" name="Picture 3">
            <a:extLst>
              <a:ext uri="{FF2B5EF4-FFF2-40B4-BE49-F238E27FC236}">
                <a16:creationId xmlns:a16="http://schemas.microsoft.com/office/drawing/2014/main" id="{5A8CF7B4-2007-E5B9-F134-22F5BF6B9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836613"/>
            <a:ext cx="6757988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5B11AF8C-2EE1-7757-B461-9F3E98C9F1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Sensation to action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5F77DFE0-3ECB-151C-2BDF-4D88DAC59B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3676650" cy="4525963"/>
          </a:xfrm>
        </p:spPr>
        <p:txBody>
          <a:bodyPr/>
          <a:lstStyle/>
          <a:p>
            <a:r>
              <a:rPr lang="en-US" altLang="en-US" sz="2400"/>
              <a:t>Input signals go into the spinal cord on the axon of the “primary sensory afferent”</a:t>
            </a:r>
          </a:p>
          <a:p>
            <a:r>
              <a:rPr lang="en-US" altLang="en-US" sz="2400"/>
              <a:t>They go through a synapse to motor neurons</a:t>
            </a:r>
          </a:p>
          <a:p>
            <a:r>
              <a:rPr lang="en-US" altLang="en-US" sz="2400"/>
              <a:t>They go along the axon to the muscles</a:t>
            </a:r>
          </a:p>
        </p:txBody>
      </p:sp>
      <p:pic>
        <p:nvPicPr>
          <p:cNvPr id="21508" name="Picture 3">
            <a:extLst>
              <a:ext uri="{FF2B5EF4-FFF2-40B4-BE49-F238E27FC236}">
                <a16:creationId xmlns:a16="http://schemas.microsoft.com/office/drawing/2014/main" id="{AFF15F63-8C4E-6404-E8DE-3A70D0AC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0" y="1268413"/>
            <a:ext cx="4430713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91F5B74B-83EC-530A-0F41-170A1D25E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Action potentials along the loop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D8B5C28E-7B98-9829-ED9A-E07CAED407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5486400"/>
            <a:ext cx="8229600" cy="1182688"/>
          </a:xfrm>
        </p:spPr>
        <p:txBody>
          <a:bodyPr/>
          <a:lstStyle/>
          <a:p>
            <a:r>
              <a:rPr lang="en-US" altLang="en-US" sz="2400"/>
              <a:t>Dendritic potentials lead to action potentials which travel down the axons</a:t>
            </a:r>
          </a:p>
        </p:txBody>
      </p:sp>
      <p:pic>
        <p:nvPicPr>
          <p:cNvPr id="22532" name="Picture 3">
            <a:extLst>
              <a:ext uri="{FF2B5EF4-FFF2-40B4-BE49-F238E27FC236}">
                <a16:creationId xmlns:a16="http://schemas.microsoft.com/office/drawing/2014/main" id="{2DDCDA9B-0637-54DA-C5BF-2E4654FDD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371600"/>
            <a:ext cx="84264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3630E42-3D6B-6616-3415-FBAD772FA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F26A8E33-182E-44FC-45B3-70B22301E6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2F3DA958-8E07-14F1-2796-D3E8C07666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6624637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The anatomy in development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FE1EB79-8F34-DAC3-C183-3EF8780126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267200" cy="4525963"/>
          </a:xfrm>
        </p:spPr>
        <p:txBody>
          <a:bodyPr/>
          <a:lstStyle/>
          <a:p>
            <a:pPr eaLnBrk="1" hangingPunct="1"/>
            <a:r>
              <a:rPr lang="en-US" altLang="en-US" sz="2800"/>
              <a:t>The basic parts of the brain</a:t>
            </a:r>
          </a:p>
          <a:p>
            <a:pPr lvl="1" eaLnBrk="1" hangingPunct="1"/>
            <a:r>
              <a:rPr lang="en-US" altLang="en-US" sz="2400"/>
              <a:t>Cortex</a:t>
            </a:r>
          </a:p>
          <a:p>
            <a:pPr lvl="1" eaLnBrk="1" hangingPunct="1"/>
            <a:r>
              <a:rPr lang="en-US" altLang="en-US" sz="2400"/>
              <a:t>Basal Ganglia</a:t>
            </a:r>
          </a:p>
          <a:p>
            <a:pPr lvl="1" eaLnBrk="1" hangingPunct="1"/>
            <a:r>
              <a:rPr lang="en-US" altLang="en-US" sz="2400"/>
              <a:t>Thalamus</a:t>
            </a:r>
          </a:p>
          <a:p>
            <a:pPr lvl="1" eaLnBrk="1" hangingPunct="1"/>
            <a:r>
              <a:rPr lang="en-US" altLang="en-US" sz="2400"/>
              <a:t>Tectum</a:t>
            </a:r>
          </a:p>
          <a:p>
            <a:pPr lvl="2" eaLnBrk="1" hangingPunct="1"/>
            <a:r>
              <a:rPr lang="en-US" altLang="en-US" sz="2000"/>
              <a:t>Superior Colliculus</a:t>
            </a:r>
          </a:p>
          <a:p>
            <a:pPr lvl="1" eaLnBrk="1" hangingPunct="1"/>
            <a:r>
              <a:rPr lang="en-US" altLang="en-US" sz="2400"/>
              <a:t>Cerebellum</a:t>
            </a:r>
          </a:p>
          <a:p>
            <a:pPr lvl="1" eaLnBrk="1" hangingPunct="1"/>
            <a:r>
              <a:rPr lang="en-US" altLang="en-US" sz="2400"/>
              <a:t>Spinal cord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F54DF1EF-0B76-64D8-EF80-35BC34B44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308725"/>
            <a:ext cx="3941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Squire, </a:t>
            </a:r>
            <a:r>
              <a:rPr lang="en-US" altLang="en-US" sz="1600" i="1">
                <a:solidFill>
                  <a:schemeClr val="tx2"/>
                </a:solidFill>
                <a:latin typeface="Times New Roman" panose="02020603050405020304" pitchFamily="18" charset="0"/>
              </a:rPr>
              <a:t>Fundamental Neuroscience</a:t>
            </a:r>
            <a:r>
              <a:rPr lang="en-US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, Fig. 2.14 </a:t>
            </a:r>
          </a:p>
        </p:txBody>
      </p:sp>
      <p:pic>
        <p:nvPicPr>
          <p:cNvPr id="24581" name="Picture 5" descr="Squire1">
            <a:extLst>
              <a:ext uri="{FF2B5EF4-FFF2-40B4-BE49-F238E27FC236}">
                <a16:creationId xmlns:a16="http://schemas.microsoft.com/office/drawing/2014/main" id="{089EE78F-623D-D2D1-CF4F-F28208481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2" r="52795" b="44131"/>
          <a:stretch>
            <a:fillRect/>
          </a:stretch>
        </p:blipFill>
        <p:spPr bwMode="auto">
          <a:xfrm>
            <a:off x="5233988" y="1196975"/>
            <a:ext cx="3910012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Line 6">
            <a:extLst>
              <a:ext uri="{FF2B5EF4-FFF2-40B4-BE49-F238E27FC236}">
                <a16:creationId xmlns:a16="http://schemas.microsoft.com/office/drawing/2014/main" id="{D5F5C484-2812-7543-33F8-8995C7BBD9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875" y="2060575"/>
            <a:ext cx="5472113" cy="108108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7656" name="Line 8">
            <a:extLst>
              <a:ext uri="{FF2B5EF4-FFF2-40B4-BE49-F238E27FC236}">
                <a16:creationId xmlns:a16="http://schemas.microsoft.com/office/drawing/2014/main" id="{108E7D6B-9E72-182E-BB1E-A6070DD90B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8038" y="2492375"/>
            <a:ext cx="4608512" cy="1081088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7657" name="Line 9">
            <a:extLst>
              <a:ext uri="{FF2B5EF4-FFF2-40B4-BE49-F238E27FC236}">
                <a16:creationId xmlns:a16="http://schemas.microsoft.com/office/drawing/2014/main" id="{9BCC8CA0-D888-935C-3CBA-4F08D8A4CA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43213" y="2852738"/>
            <a:ext cx="4897437" cy="122555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7658" name="Line 10">
            <a:extLst>
              <a:ext uri="{FF2B5EF4-FFF2-40B4-BE49-F238E27FC236}">
                <a16:creationId xmlns:a16="http://schemas.microsoft.com/office/drawing/2014/main" id="{415A6582-3588-98BF-1B4B-D6ADBA91EE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55875" y="3357563"/>
            <a:ext cx="5184775" cy="1152525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7659" name="Line 11">
            <a:extLst>
              <a:ext uri="{FF2B5EF4-FFF2-40B4-BE49-F238E27FC236}">
                <a16:creationId xmlns:a16="http://schemas.microsoft.com/office/drawing/2014/main" id="{2B18606D-D4FE-968E-1CBA-9851ABF4FF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7675" y="3933825"/>
            <a:ext cx="5256213" cy="1368425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7660" name="Line 12">
            <a:extLst>
              <a:ext uri="{FF2B5EF4-FFF2-40B4-BE49-F238E27FC236}">
                <a16:creationId xmlns:a16="http://schemas.microsoft.com/office/drawing/2014/main" id="{722295B4-8DE9-9C32-3052-2A77388D01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87675" y="5229225"/>
            <a:ext cx="4105275" cy="504825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7">
            <a:extLst>
              <a:ext uri="{FF2B5EF4-FFF2-40B4-BE49-F238E27FC236}">
                <a16:creationId xmlns:a16="http://schemas.microsoft.com/office/drawing/2014/main" id="{90F882A3-D66D-9F9F-D979-2E45ADEB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773238"/>
            <a:ext cx="3400425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17">
            <a:extLst>
              <a:ext uri="{FF2B5EF4-FFF2-40B4-BE49-F238E27FC236}">
                <a16:creationId xmlns:a16="http://schemas.microsoft.com/office/drawing/2014/main" id="{4BC4450C-87A8-0F0D-58E2-525E505DE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2" b="17764"/>
          <a:stretch>
            <a:fillRect/>
          </a:stretch>
        </p:blipFill>
        <p:spPr bwMode="auto">
          <a:xfrm>
            <a:off x="5867400" y="4346575"/>
            <a:ext cx="2373313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8" name="Rectangle 2">
            <a:extLst>
              <a:ext uri="{FF2B5EF4-FFF2-40B4-BE49-F238E27FC236}">
                <a16:creationId xmlns:a16="http://schemas.microsoft.com/office/drawing/2014/main" id="{F7D3F208-6966-9F41-018D-07572554E3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6035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The anatomy in place</a:t>
            </a:r>
          </a:p>
        </p:txBody>
      </p:sp>
      <p:sp>
        <p:nvSpPr>
          <p:cNvPr id="59400" name="Rectangle 8">
            <a:extLst>
              <a:ext uri="{FF2B5EF4-FFF2-40B4-BE49-F238E27FC236}">
                <a16:creationId xmlns:a16="http://schemas.microsoft.com/office/drawing/2014/main" id="{816574A3-49E6-1D02-C38F-52ED6B657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1628775"/>
            <a:ext cx="4608513" cy="482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Where the different areas are located in the adult brain</a:t>
            </a:r>
            <a:endParaRPr lang="en-US" altLang="en-US" sz="2800"/>
          </a:p>
          <a:p>
            <a:pPr lvl="1" eaLnBrk="1" hangingPunct="1"/>
            <a:r>
              <a:rPr lang="en-US" altLang="en-US" sz="2400"/>
              <a:t>Motor cortex</a:t>
            </a:r>
          </a:p>
          <a:p>
            <a:pPr lvl="1" eaLnBrk="1" hangingPunct="1"/>
            <a:r>
              <a:rPr lang="en-US" altLang="en-US" sz="2400"/>
              <a:t>Parietal cortex</a:t>
            </a:r>
          </a:p>
          <a:p>
            <a:pPr lvl="1" eaLnBrk="1" hangingPunct="1"/>
            <a:r>
              <a:rPr lang="en-US" altLang="en-US" sz="2400"/>
              <a:t>Basal Ganglia</a:t>
            </a:r>
          </a:p>
          <a:p>
            <a:pPr lvl="1" eaLnBrk="1" hangingPunct="1"/>
            <a:r>
              <a:rPr lang="en-US" altLang="en-US" sz="2400"/>
              <a:t>Thalamus</a:t>
            </a:r>
          </a:p>
          <a:p>
            <a:pPr lvl="1" eaLnBrk="1" hangingPunct="1"/>
            <a:r>
              <a:rPr lang="en-US" altLang="en-US" sz="2400"/>
              <a:t>Cerebellum</a:t>
            </a:r>
          </a:p>
          <a:p>
            <a:pPr lvl="1" eaLnBrk="1" hangingPunct="1"/>
            <a:r>
              <a:rPr lang="en-US" altLang="en-US" sz="2400"/>
              <a:t>Spinal cord</a:t>
            </a:r>
          </a:p>
        </p:txBody>
      </p:sp>
      <p:sp>
        <p:nvSpPr>
          <p:cNvPr id="59401" name="Line 9">
            <a:extLst>
              <a:ext uri="{FF2B5EF4-FFF2-40B4-BE49-F238E27FC236}">
                <a16:creationId xmlns:a16="http://schemas.microsoft.com/office/drawing/2014/main" id="{0C5C6B0B-7EE9-AFD4-9524-1518DBAB3D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38" y="3500438"/>
            <a:ext cx="3887787" cy="1512887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9402" name="Line 10">
            <a:extLst>
              <a:ext uri="{FF2B5EF4-FFF2-40B4-BE49-F238E27FC236}">
                <a16:creationId xmlns:a16="http://schemas.microsoft.com/office/drawing/2014/main" id="{3DE24133-EF92-C9C0-8136-0A1757B13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7675" y="3860800"/>
            <a:ext cx="4537075" cy="1223963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9403" name="Line 11">
            <a:extLst>
              <a:ext uri="{FF2B5EF4-FFF2-40B4-BE49-F238E27FC236}">
                <a16:creationId xmlns:a16="http://schemas.microsoft.com/office/drawing/2014/main" id="{479F7055-CACA-0A6B-9899-F9E15C84E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38" y="4292600"/>
            <a:ext cx="4103687" cy="1152525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9404" name="Line 12">
            <a:extLst>
              <a:ext uri="{FF2B5EF4-FFF2-40B4-BE49-F238E27FC236}">
                <a16:creationId xmlns:a16="http://schemas.microsoft.com/office/drawing/2014/main" id="{7904CE2F-F449-FA02-9003-080958A1A2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27313" y="2997200"/>
            <a:ext cx="4537075" cy="17272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9405" name="Line 13">
            <a:extLst>
              <a:ext uri="{FF2B5EF4-FFF2-40B4-BE49-F238E27FC236}">
                <a16:creationId xmlns:a16="http://schemas.microsoft.com/office/drawing/2014/main" id="{176148CD-75BB-DFF6-21F9-CE92D2F5A0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0338" y="3573463"/>
            <a:ext cx="5111750" cy="1584325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9406" name="Line 14">
            <a:extLst>
              <a:ext uri="{FF2B5EF4-FFF2-40B4-BE49-F238E27FC236}">
                <a16:creationId xmlns:a16="http://schemas.microsoft.com/office/drawing/2014/main" id="{F9024355-11C0-7437-2659-6662A2613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1775" y="4221163"/>
            <a:ext cx="4537075" cy="1368425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9408" name="Line 16">
            <a:extLst>
              <a:ext uri="{FF2B5EF4-FFF2-40B4-BE49-F238E27FC236}">
                <a16:creationId xmlns:a16="http://schemas.microsoft.com/office/drawing/2014/main" id="{B054DB3C-0087-DA62-69CA-B003B4F5787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4724400"/>
            <a:ext cx="4032250" cy="720725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59410" name="Line 18">
            <a:extLst>
              <a:ext uri="{FF2B5EF4-FFF2-40B4-BE49-F238E27FC236}">
                <a16:creationId xmlns:a16="http://schemas.microsoft.com/office/drawing/2014/main" id="{DEDF8845-BA39-24C0-86F5-E5281ACCD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700338" y="5157788"/>
            <a:ext cx="5040312" cy="935037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he-IL"/>
          </a:p>
        </p:txBody>
      </p:sp>
      <p:sp>
        <p:nvSpPr>
          <p:cNvPr id="26638" name="Rectangle 19">
            <a:extLst>
              <a:ext uri="{FF2B5EF4-FFF2-40B4-BE49-F238E27FC236}">
                <a16:creationId xmlns:a16="http://schemas.microsoft.com/office/drawing/2014/main" id="{B0EB426B-7A3F-DA9A-A794-CFB1D8CDB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888" y="5013325"/>
            <a:ext cx="288925" cy="1008063"/>
          </a:xfrm>
          <a:prstGeom prst="rect">
            <a:avLst/>
          </a:prstGeom>
          <a:solidFill>
            <a:srgbClr val="FFFFFF"/>
          </a:solidFill>
          <a:ln w="5715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6639" name="Text Box 20">
            <a:extLst>
              <a:ext uri="{FF2B5EF4-FFF2-40B4-BE49-F238E27FC236}">
                <a16:creationId xmlns:a16="http://schemas.microsoft.com/office/drawing/2014/main" id="{472952E4-CDBE-ED02-FCAD-B461DFA40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6308725"/>
            <a:ext cx="2054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Netter, </a:t>
            </a:r>
            <a:r>
              <a:rPr lang="en-US" altLang="en-US" sz="1600" i="1">
                <a:solidFill>
                  <a:schemeClr val="tx2"/>
                </a:solidFill>
                <a:latin typeface="Times New Roman" panose="02020603050405020304" pitchFamily="18" charset="0"/>
              </a:rPr>
              <a:t>Neuroanatomy</a:t>
            </a:r>
            <a:r>
              <a:rPr lang="en-US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B4B2FADE-E169-9DDD-97AA-CDB8D97DF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motor cortices</a:t>
            </a:r>
          </a:p>
        </p:txBody>
      </p:sp>
      <p:sp>
        <p:nvSpPr>
          <p:cNvPr id="28675" name="Content Placeholder 3">
            <a:extLst>
              <a:ext uri="{FF2B5EF4-FFF2-40B4-BE49-F238E27FC236}">
                <a16:creationId xmlns:a16="http://schemas.microsoft.com/office/drawing/2014/main" id="{DE184DCB-7CAB-E06D-7CCB-FEC5C1BEA2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3394075" cy="4525963"/>
          </a:xfrm>
        </p:spPr>
        <p:txBody>
          <a:bodyPr/>
          <a:lstStyle/>
          <a:p>
            <a:r>
              <a:rPr lang="en-US" altLang="en-US" sz="1800"/>
              <a:t>Frontal areas</a:t>
            </a:r>
          </a:p>
          <a:p>
            <a:pPr lvl="1"/>
            <a:r>
              <a:rPr lang="en-US" altLang="en-US" sz="1600"/>
              <a:t>Primary motor cortex (M1)</a:t>
            </a:r>
          </a:p>
          <a:p>
            <a:pPr lvl="1"/>
            <a:r>
              <a:rPr lang="en-US" altLang="en-US" sz="1600"/>
              <a:t>Premotor cortex (PM)</a:t>
            </a:r>
          </a:p>
          <a:p>
            <a:pPr lvl="1"/>
            <a:r>
              <a:rPr lang="en-US" altLang="en-US" sz="1600"/>
              <a:t>Supplementary motor area (SMA)</a:t>
            </a:r>
          </a:p>
          <a:p>
            <a:r>
              <a:rPr lang="en-US" altLang="en-US" sz="1800"/>
              <a:t>Parietal areas</a:t>
            </a:r>
          </a:p>
          <a:p>
            <a:pPr lvl="1"/>
            <a:r>
              <a:rPr lang="en-US" altLang="en-US" sz="1600"/>
              <a:t>Primary somatosensory cortex (S1)</a:t>
            </a:r>
          </a:p>
          <a:p>
            <a:pPr lvl="1"/>
            <a:r>
              <a:rPr lang="en-US" altLang="en-US" sz="1600"/>
              <a:t>Posterior parietal cortex (PPC)</a:t>
            </a:r>
          </a:p>
          <a:p>
            <a:r>
              <a:rPr lang="en-US" altLang="en-US" sz="1800"/>
              <a:t>Occipital areas</a:t>
            </a:r>
          </a:p>
          <a:p>
            <a:pPr lvl="1"/>
            <a:r>
              <a:rPr lang="en-US" altLang="en-US" sz="1600"/>
              <a:t>Visual cortex (V1, V2, V4)</a:t>
            </a:r>
          </a:p>
        </p:txBody>
      </p:sp>
      <p:pic>
        <p:nvPicPr>
          <p:cNvPr id="28676" name="Picture 2" descr="Diagram of the motor system and the parts of the brain involved in movement">
            <a:extLst>
              <a:ext uri="{FF2B5EF4-FFF2-40B4-BE49-F238E27FC236}">
                <a16:creationId xmlns:a16="http://schemas.microsoft.com/office/drawing/2014/main" id="{730CE0F7-92FF-CF94-56EA-52C8CB5A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7" t="21651" b="19551"/>
          <a:stretch>
            <a:fillRect/>
          </a:stretch>
        </p:blipFill>
        <p:spPr bwMode="auto">
          <a:xfrm>
            <a:off x="3683000" y="1417638"/>
            <a:ext cx="5260975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17DC75EE-5365-11FE-4A96-C91E12738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5545137" cy="1143000"/>
          </a:xfrm>
        </p:spPr>
        <p:txBody>
          <a:bodyPr/>
          <a:lstStyle/>
          <a:p>
            <a:r>
              <a:rPr lang="en-US" altLang="en-US"/>
              <a:t>A circuit diagram</a:t>
            </a:r>
          </a:p>
        </p:txBody>
      </p:sp>
      <p:pic>
        <p:nvPicPr>
          <p:cNvPr id="29699" name="Picture 2">
            <a:extLst>
              <a:ext uri="{FF2B5EF4-FFF2-40B4-BE49-F238E27FC236}">
                <a16:creationId xmlns:a16="http://schemas.microsoft.com/office/drawing/2014/main" id="{375ADD2C-275E-004F-90F2-59C7FDB6D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4075112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45FBC9-DF44-ADD4-E35D-4DEBC7673129}"/>
              </a:ext>
            </a:extLst>
          </p:cNvPr>
          <p:cNvCxnSpPr>
            <a:cxnSpLocks/>
          </p:cNvCxnSpPr>
          <p:nvPr/>
        </p:nvCxnSpPr>
        <p:spPr>
          <a:xfrm>
            <a:off x="179388" y="2613025"/>
            <a:ext cx="720725" cy="300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E6216E-ADAC-18BF-5CFB-6D1751C6A6FC}"/>
              </a:ext>
            </a:extLst>
          </p:cNvPr>
          <p:cNvCxnSpPr>
            <a:cxnSpLocks/>
          </p:cNvCxnSpPr>
          <p:nvPr/>
        </p:nvCxnSpPr>
        <p:spPr>
          <a:xfrm flipV="1">
            <a:off x="3421063" y="2644775"/>
            <a:ext cx="779462" cy="268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32CA0B-E443-8EDB-2FD8-B52FBF8D8EEF}"/>
              </a:ext>
            </a:extLst>
          </p:cNvPr>
          <p:cNvCxnSpPr>
            <a:cxnSpLocks/>
          </p:cNvCxnSpPr>
          <p:nvPr/>
        </p:nvCxnSpPr>
        <p:spPr>
          <a:xfrm>
            <a:off x="180975" y="2552700"/>
            <a:ext cx="720725" cy="3000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448FEE-783C-C973-839E-84BA903E6312}"/>
              </a:ext>
            </a:extLst>
          </p:cNvPr>
          <p:cNvCxnSpPr>
            <a:cxnSpLocks/>
          </p:cNvCxnSpPr>
          <p:nvPr/>
        </p:nvCxnSpPr>
        <p:spPr>
          <a:xfrm flipV="1">
            <a:off x="3421063" y="2584450"/>
            <a:ext cx="779462" cy="268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4" name="Picture 12">
            <a:extLst>
              <a:ext uri="{FF2B5EF4-FFF2-40B4-BE49-F238E27FC236}">
                <a16:creationId xmlns:a16="http://schemas.microsoft.com/office/drawing/2014/main" id="{F5138A0D-0D6F-EA16-A62D-DD4FBAD9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66688"/>
            <a:ext cx="2897188" cy="669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22DEA3C8-B3C4-0C94-4131-B20260514F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7DBAADF5-20F9-8AFE-E84D-72CA47F8C8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20635-0B30-4CB5-82D7-E901199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08ECE-C61F-4A32-8C7E-B4366DB4F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Special thanks to Dr. John </a:t>
            </a:r>
            <a:r>
              <a:rPr lang="en-US" sz="2400" dirty="0" err="1"/>
              <a:t>Cashaback</a:t>
            </a:r>
            <a:endParaRPr lang="en-US" sz="2400" dirty="0"/>
          </a:p>
          <a:p>
            <a:pPr lvl="1"/>
            <a:r>
              <a:rPr lang="en-US" sz="2000" dirty="0">
                <a:hlinkClick r:id="rId2"/>
              </a:rPr>
              <a:t>https://bme.udel.edu/people/joshua-cashaback-ph-d/</a:t>
            </a:r>
            <a:endParaRPr lang="en-US" sz="2000" dirty="0"/>
          </a:p>
          <a:p>
            <a:pPr lvl="1"/>
            <a:r>
              <a:rPr lang="en-US" sz="2000" dirty="0">
                <a:hlinkClick r:id="rId3"/>
              </a:rPr>
              <a:t>https://joshcashaback.weebly.com</a:t>
            </a:r>
            <a:endParaRPr lang="en-US" sz="2000" dirty="0"/>
          </a:p>
          <a:p>
            <a:pPr lvl="1"/>
            <a:r>
              <a:rPr lang="en-US" sz="2000" dirty="0"/>
              <a:t>University of Delaware, Biomedical Engineering</a:t>
            </a:r>
          </a:p>
          <a:p>
            <a:r>
              <a:rPr lang="en-US" sz="2400" dirty="0"/>
              <a:t>This course based on his course</a:t>
            </a:r>
          </a:p>
          <a:p>
            <a:pPr lvl="1"/>
            <a:r>
              <a:rPr lang="en-US" sz="2000" dirty="0" err="1"/>
              <a:t>Neuromechanics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https://github.com/joshcash9/Neuromechanics_Course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5A534-6218-437F-9E40-5DF0E166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2022-2</a:t>
            </a:r>
            <a:r>
              <a:rPr lang="he-IL" altLang="en-US" dirty="0"/>
              <a:t>, Lecture 1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A11EE-FB06-427F-8753-3805DB64D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8BC7-22F2-4025-861F-48239946A34D}" type="slidenum">
              <a:rPr lang="he-IL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40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8CBBE0C-22D8-4ED6-0076-184AAA9218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Textbook:compartmentalization of function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928CFCB-BBE4-A879-267B-FDE9E6C55F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724400" cy="4525963"/>
          </a:xfrm>
        </p:spPr>
        <p:txBody>
          <a:bodyPr/>
          <a:lstStyle/>
          <a:p>
            <a:pPr eaLnBrk="1" hangingPunct="1"/>
            <a:r>
              <a:rPr lang="en-US" altLang="en-US"/>
              <a:t>Spinal chord: short loop reflexes</a:t>
            </a:r>
          </a:p>
          <a:p>
            <a:pPr lvl="1" eaLnBrk="1" hangingPunct="1"/>
            <a:r>
              <a:rPr lang="en-US" altLang="en-US"/>
              <a:t>Actually the picture shows a long loop reflex</a:t>
            </a:r>
          </a:p>
          <a:p>
            <a:pPr lvl="1" eaLnBrk="1" hangingPunct="1"/>
            <a:r>
              <a:rPr lang="en-US" altLang="en-US"/>
              <a:t>Stretch reflex</a:t>
            </a:r>
          </a:p>
          <a:p>
            <a:pPr lvl="1" eaLnBrk="1" hangingPunct="1"/>
            <a:r>
              <a:rPr lang="en-US" altLang="en-US"/>
              <a:t>Plantar reflex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25C71D10-EF71-AB0D-4963-EEBE215E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068638"/>
            <a:ext cx="3189288" cy="347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9" name="Rectangle 5">
            <a:extLst>
              <a:ext uri="{FF2B5EF4-FFF2-40B4-BE49-F238E27FC236}">
                <a16:creationId xmlns:a16="http://schemas.microsoft.com/office/drawing/2014/main" id="{10EF5F8A-4600-6027-DD57-6D1DE226D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308725"/>
            <a:ext cx="4462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Descartes. </a:t>
            </a:r>
            <a:r>
              <a:rPr lang="en-US" altLang="en-US" sz="1800" i="1">
                <a:solidFill>
                  <a:schemeClr val="tx2"/>
                </a:solidFill>
                <a:latin typeface="Times New Roman" panose="02020603050405020304" pitchFamily="18" charset="0"/>
              </a:rPr>
              <a:t>L'Homme de Rene Descartes</a:t>
            </a: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, 1664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1CD5510-0BA3-1DD2-C9BE-D3B65DF21C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Dorsal / ventral roots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7246842-40F1-F945-2A6A-2E6FC3F1B6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628775"/>
            <a:ext cx="3311525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Motor output through ventral roots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Motoneuron in the spinal cord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Sensory input through dorsal root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Sensory neuron in </a:t>
            </a:r>
            <a:r>
              <a:rPr lang="en-US" altLang="en-US" sz="2000" b="1"/>
              <a:t>dorsal root ganglion</a:t>
            </a:r>
            <a:endParaRPr lang="en-US" altLang="en-US" sz="2000"/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364AA0FF-B54D-A24B-3BEF-6A0BE0C38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268413"/>
            <a:ext cx="4614862" cy="522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7" name="Text Box 5">
            <a:extLst>
              <a:ext uri="{FF2B5EF4-FFF2-40B4-BE49-F238E27FC236}">
                <a16:creationId xmlns:a16="http://schemas.microsoft.com/office/drawing/2014/main" id="{F3AFB70E-3FBA-7137-0F13-49C71A0E5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6113463"/>
            <a:ext cx="224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Kandel, 4</a:t>
            </a:r>
            <a:r>
              <a:rPr lang="en-US" altLang="en-US" sz="1800" baseline="30000"/>
              <a:t>th</a:t>
            </a:r>
            <a:r>
              <a:rPr lang="en-US" altLang="en-US" sz="1800"/>
              <a:t> ed., 36-2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C647566-003D-D68B-B95B-C67687144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Laminae of the spinal cord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FC6DDEE1-D4DC-23A1-723A-4CCE6BA315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557338"/>
            <a:ext cx="2879725" cy="4525962"/>
          </a:xfrm>
        </p:spPr>
        <p:txBody>
          <a:bodyPr/>
          <a:lstStyle/>
          <a:p>
            <a:pPr eaLnBrk="1" hangingPunct="1"/>
            <a:r>
              <a:rPr lang="en-US" altLang="en-US" sz="2800"/>
              <a:t>Dorsal lamina are sensory</a:t>
            </a:r>
          </a:p>
          <a:p>
            <a:pPr eaLnBrk="1" hangingPunct="1"/>
            <a:r>
              <a:rPr lang="en-US" altLang="en-US" sz="2800"/>
              <a:t>Ventral lamina are motor</a:t>
            </a:r>
          </a:p>
          <a:p>
            <a:pPr eaLnBrk="1" hangingPunct="1"/>
            <a:r>
              <a:rPr lang="en-US" altLang="en-US" sz="2800"/>
              <a:t>Closer to the edge means more ‘pure’ sensor or motor</a:t>
            </a:r>
          </a:p>
        </p:txBody>
      </p:sp>
      <p:pic>
        <p:nvPicPr>
          <p:cNvPr id="35844" name="Picture 4" descr="Medulla_spinalis_-_Substantia_grisea_-_English">
            <a:extLst>
              <a:ext uri="{FF2B5EF4-FFF2-40B4-BE49-F238E27FC236}">
                <a16:creationId xmlns:a16="http://schemas.microsoft.com/office/drawing/2014/main" id="{A942271E-1460-373E-FD50-D50CAA6B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57338"/>
            <a:ext cx="5476875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5">
            <a:extLst>
              <a:ext uri="{FF2B5EF4-FFF2-40B4-BE49-F238E27FC236}">
                <a16:creationId xmlns:a16="http://schemas.microsoft.com/office/drawing/2014/main" id="{9DA7B5F1-68B2-794E-F863-2457BFEA1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308725"/>
            <a:ext cx="762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http://psychology.wikia.com/index.php?title=Rexed_laminae&amp;oldid=74371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86F2471-B2BF-E6E3-84B1-F823F853E4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Textbook:compartmentalization of function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BCD59437-CB5A-B6C2-F114-E1140680CC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0825" y="1981200"/>
            <a:ext cx="4462463" cy="4114800"/>
          </a:xfrm>
        </p:spPr>
        <p:txBody>
          <a:bodyPr/>
          <a:lstStyle/>
          <a:p>
            <a:pPr eaLnBrk="1" hangingPunct="1"/>
            <a:r>
              <a:rPr lang="en-US" altLang="en-US" sz="2800"/>
              <a:t>Spinal chord: central pattern generators</a:t>
            </a:r>
          </a:p>
          <a:p>
            <a:pPr lvl="1" eaLnBrk="1" hangingPunct="1"/>
            <a:r>
              <a:rPr lang="en-US" altLang="en-US" sz="2400"/>
              <a:t>Used to generate locomotion</a:t>
            </a:r>
          </a:p>
          <a:p>
            <a:pPr lvl="1" eaLnBrk="1" hangingPunct="1"/>
            <a:r>
              <a:rPr lang="en-US" altLang="en-US" sz="2400"/>
              <a:t>Also other rhythmic movements</a:t>
            </a:r>
          </a:p>
          <a:p>
            <a:pPr lvl="1" eaLnBrk="1" hangingPunct="1"/>
            <a:r>
              <a:rPr lang="en-US" altLang="en-US" sz="2400"/>
              <a:t>Combination of:</a:t>
            </a:r>
          </a:p>
          <a:p>
            <a:pPr lvl="2" eaLnBrk="1" hangingPunct="1"/>
            <a:r>
              <a:rPr lang="en-US" altLang="en-US" sz="2000"/>
              <a:t>Feedforward reciprocal activation</a:t>
            </a:r>
          </a:p>
          <a:p>
            <a:pPr lvl="2" eaLnBrk="1" hangingPunct="1"/>
            <a:r>
              <a:rPr lang="en-US" altLang="en-US" sz="2000"/>
              <a:t>Feedback loops</a:t>
            </a:r>
          </a:p>
        </p:txBody>
      </p:sp>
      <p:sp>
        <p:nvSpPr>
          <p:cNvPr id="37892" name="Rectangle 5">
            <a:extLst>
              <a:ext uri="{FF2B5EF4-FFF2-40B4-BE49-F238E27FC236}">
                <a16:creationId xmlns:a16="http://schemas.microsoft.com/office/drawing/2014/main" id="{DBBCA2E6-08D7-BF22-D4CA-AA24BE7C1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308725"/>
            <a:ext cx="2660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Kuo, </a:t>
            </a:r>
            <a:r>
              <a:rPr lang="en-US" altLang="en-US" sz="1800" i="1">
                <a:solidFill>
                  <a:schemeClr val="tx2"/>
                </a:solidFill>
                <a:latin typeface="Times New Roman" panose="02020603050405020304" pitchFamily="18" charset="0"/>
              </a:rPr>
              <a:t>Motor Control</a:t>
            </a: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, 2002 </a:t>
            </a:r>
          </a:p>
        </p:txBody>
      </p:sp>
      <p:pic>
        <p:nvPicPr>
          <p:cNvPr id="37893" name="Picture 6">
            <a:extLst>
              <a:ext uri="{FF2B5EF4-FFF2-40B4-BE49-F238E27FC236}">
                <a16:creationId xmlns:a16="http://schemas.microsoft.com/office/drawing/2014/main" id="{80CCE024-D6D5-C7A7-A798-7E26CEE8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420938"/>
            <a:ext cx="4257675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BCE303E-CE46-83E7-88C6-02489F402B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Textbook:compartmentalization of function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DC2CC45F-74C7-3394-5E5D-D12D3EC109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Cerebellar system</a:t>
            </a:r>
          </a:p>
          <a:p>
            <a:pPr lvl="1" eaLnBrk="1" hangingPunct="1"/>
            <a:r>
              <a:rPr lang="en-US" altLang="en-US"/>
              <a:t>Coordination and smoothness of movements</a:t>
            </a:r>
          </a:p>
          <a:p>
            <a:pPr eaLnBrk="1" hangingPunct="1"/>
            <a:r>
              <a:rPr lang="en-US" altLang="en-US"/>
              <a:t>Movement disorders</a:t>
            </a:r>
          </a:p>
          <a:p>
            <a:pPr lvl="1" eaLnBrk="1" hangingPunct="1"/>
            <a:r>
              <a:rPr lang="en-US" altLang="en-US"/>
              <a:t>Balance problems</a:t>
            </a:r>
          </a:p>
          <a:p>
            <a:pPr lvl="1" eaLnBrk="1" hangingPunct="1"/>
            <a:r>
              <a:rPr lang="en-US" altLang="en-US"/>
              <a:t>Problems making coordinated movements</a:t>
            </a:r>
          </a:p>
          <a:p>
            <a:pPr lvl="1" eaLnBrk="1" hangingPunct="1"/>
            <a:r>
              <a:rPr lang="en-US" altLang="en-US"/>
              <a:t>Dismetria</a:t>
            </a:r>
          </a:p>
          <a:p>
            <a:pPr lvl="1" eaLnBrk="1" hangingPunct="1"/>
            <a:r>
              <a:rPr lang="en-US" altLang="en-US"/>
              <a:t>Tremor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76E13BA-4C2E-C489-E1B6-AC45DD9A3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Cerebellar structure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0A8792AC-73C4-2CFD-6AB5-8171D1235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445125"/>
            <a:ext cx="8229600" cy="9366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Cortex has many parallel folia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Deep cerebellar nuclei are below the cortex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1A0267DC-EBEC-8089-05A9-EABAF23B8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700213"/>
            <a:ext cx="3744912" cy="343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D26195AA-17B5-866A-8DCC-8864A76F4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Cerebellar regions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4E97656D-9FEB-725B-58D5-70AB1D791A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322638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Vestibulo-cerebellum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Spino-cerebellum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Cerebero-cerebellum</a:t>
            </a:r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728997FB-20C8-79F9-E035-BBBF312C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484313"/>
            <a:ext cx="3684587" cy="474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21E4E80-5BCD-EC3A-48D6-1DC497D85D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Textbook:compartmentalization of function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022F73A-7E61-FDAE-F208-43C078CE0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47198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Basal Ganglia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Action selection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Reward processing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Movement disorders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Parkinson’s disease (‘negative symptoms’)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Freezing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Difficulty with actions that are not ‘stimulus driven’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Tremor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Huntington’s disease (‘positive symptoms’)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Involuntary movements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Lack of control over movements</a:t>
            </a:r>
          </a:p>
          <a:p>
            <a:pPr lvl="2" eaLnBrk="1" hangingPunct="1">
              <a:lnSpc>
                <a:spcPct val="90000"/>
              </a:lnSpc>
            </a:pPr>
            <a:endParaRPr lang="en-US" altLang="en-US" sz="2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FFA1F89E-9911-E5D3-B3EB-34EBEFCDA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786688" cy="706437"/>
          </a:xfrm>
        </p:spPr>
        <p:txBody>
          <a:bodyPr/>
          <a:lstStyle/>
          <a:p>
            <a:pPr eaLnBrk="1" hangingPunct="1"/>
            <a:r>
              <a:rPr lang="en-US" altLang="en-US" sz="3600"/>
              <a:t>Parkinson disease: lack of Dopamine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29867E0E-C782-D86A-1123-E15537597F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949950"/>
            <a:ext cx="8229600" cy="1762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 sz="800"/>
          </a:p>
        </p:txBody>
      </p:sp>
      <p:pic>
        <p:nvPicPr>
          <p:cNvPr id="48132" name="Picture 4">
            <a:extLst>
              <a:ext uri="{FF2B5EF4-FFF2-40B4-BE49-F238E27FC236}">
                <a16:creationId xmlns:a16="http://schemas.microsoft.com/office/drawing/2014/main" id="{827F66EA-1700-A623-513D-66C8F9AD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073150"/>
            <a:ext cx="6973887" cy="546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A07E8A0-5E0C-2100-4811-0E9A86CD3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Compartmentalization of function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5628922-566F-149B-13B8-782ED0171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Cortex</a:t>
            </a:r>
          </a:p>
          <a:p>
            <a:pPr lvl="1" eaLnBrk="1" hangingPunct="1"/>
            <a:r>
              <a:rPr lang="en-US" altLang="en-US"/>
              <a:t>Important for thought, planning and initiation of action</a:t>
            </a:r>
          </a:p>
          <a:p>
            <a:pPr eaLnBrk="1" hangingPunct="1"/>
            <a:r>
              <a:rPr lang="en-US" altLang="en-US"/>
              <a:t>Specific lesions in different parts of cortex cause different sorts of deficits</a:t>
            </a:r>
          </a:p>
          <a:p>
            <a:pPr lvl="1" eaLnBrk="1" hangingPunct="1"/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96A5-3C5E-43FF-BE84-1DDD3C538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(and models)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33F88-CED4-4ACA-8F0D-DD5C6E091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9768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Sensory systems in motor control</a:t>
            </a:r>
          </a:p>
          <a:p>
            <a:pPr lvl="1"/>
            <a:r>
              <a:rPr lang="en-US" dirty="0"/>
              <a:t>Models of sensorimotor integration</a:t>
            </a:r>
          </a:p>
          <a:p>
            <a:r>
              <a:rPr lang="en-US" dirty="0"/>
              <a:t>Muscles in motor control</a:t>
            </a:r>
          </a:p>
          <a:p>
            <a:pPr lvl="1"/>
            <a:r>
              <a:rPr lang="en-US" dirty="0"/>
              <a:t>Models of the muscle</a:t>
            </a:r>
          </a:p>
          <a:p>
            <a:r>
              <a:rPr lang="en-US" dirty="0"/>
              <a:t>Movements</a:t>
            </a:r>
          </a:p>
          <a:p>
            <a:pPr lvl="1"/>
            <a:r>
              <a:rPr lang="en-US" dirty="0"/>
              <a:t>Invariants of Motor models</a:t>
            </a:r>
          </a:p>
          <a:p>
            <a:pPr lvl="1"/>
            <a:r>
              <a:rPr lang="en-US" dirty="0"/>
              <a:t>Equations of motion</a:t>
            </a:r>
          </a:p>
          <a:p>
            <a:r>
              <a:rPr lang="en-US" dirty="0"/>
              <a:t>Motor learning</a:t>
            </a:r>
          </a:p>
          <a:p>
            <a:pPr lvl="1"/>
            <a:r>
              <a:rPr lang="en-US" dirty="0"/>
              <a:t>Learning from errors and rewards</a:t>
            </a:r>
          </a:p>
          <a:p>
            <a:r>
              <a:rPr lang="en-US" dirty="0"/>
              <a:t>Complex models</a:t>
            </a:r>
          </a:p>
          <a:p>
            <a:pPr lvl="1"/>
            <a:r>
              <a:rPr lang="en-US" dirty="0"/>
              <a:t>Optimal control model</a:t>
            </a:r>
          </a:p>
          <a:p>
            <a:pPr lvl="1"/>
            <a:r>
              <a:rPr lang="en-US" dirty="0"/>
              <a:t>Multi-state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599C5-8DF2-4ACF-9326-987728B07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2022-2</a:t>
            </a:r>
            <a:r>
              <a:rPr lang="he-IL" altLang="en-US" dirty="0"/>
              <a:t>, Lecture 1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B22DC-9013-475D-9E94-FC43D141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8BC7-22F2-4025-861F-48239946A34D}" type="slidenum">
              <a:rPr lang="he-IL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98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EB9F07B-BE79-F21E-D0B8-305190C4F2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cortex?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5CB63834-4AF1-6604-BE71-AF695A92FF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898900" cy="4924425"/>
          </a:xfrm>
        </p:spPr>
        <p:txBody>
          <a:bodyPr/>
          <a:lstStyle/>
          <a:p>
            <a:pPr eaLnBrk="1" hangingPunct="1"/>
            <a:r>
              <a:rPr lang="en-US" altLang="en-US" sz="2800"/>
              <a:t>Cortex has 6 layers</a:t>
            </a:r>
          </a:p>
          <a:p>
            <a:pPr eaLnBrk="1" hangingPunct="1"/>
            <a:r>
              <a:rPr lang="en-US" altLang="en-US" sz="2800"/>
              <a:t>Two types of cells</a:t>
            </a:r>
          </a:p>
          <a:p>
            <a:pPr lvl="1" eaLnBrk="1" hangingPunct="1"/>
            <a:r>
              <a:rPr lang="en-US" altLang="en-US" sz="2400"/>
              <a:t>Pyramidal cells</a:t>
            </a:r>
          </a:p>
          <a:p>
            <a:pPr lvl="2" eaLnBrk="1" hangingPunct="1"/>
            <a:r>
              <a:rPr lang="en-US" altLang="en-US" sz="2000"/>
              <a:t>Excitatory</a:t>
            </a:r>
          </a:p>
          <a:p>
            <a:pPr lvl="2" eaLnBrk="1" hangingPunct="1"/>
            <a:r>
              <a:rPr lang="en-US" altLang="en-US" sz="2000"/>
              <a:t>Projection neurons</a:t>
            </a:r>
          </a:p>
          <a:p>
            <a:pPr lvl="1" eaLnBrk="1" hangingPunct="1"/>
            <a:r>
              <a:rPr lang="en-US" altLang="en-US" sz="2400"/>
              <a:t>Interneurons</a:t>
            </a:r>
          </a:p>
          <a:p>
            <a:pPr lvl="2" eaLnBrk="1" hangingPunct="1"/>
            <a:r>
              <a:rPr lang="en-US" altLang="en-US" sz="2000"/>
              <a:t>Inhibitory </a:t>
            </a:r>
          </a:p>
          <a:p>
            <a:pPr lvl="2" eaLnBrk="1" hangingPunct="1"/>
            <a:r>
              <a:rPr lang="en-US" altLang="en-US" sz="2000"/>
              <a:t>Local neurons</a:t>
            </a:r>
          </a:p>
          <a:p>
            <a:pPr eaLnBrk="1" hangingPunct="1"/>
            <a:r>
              <a:rPr lang="en-US" altLang="en-US" sz="2800"/>
              <a:t>Massively interconnected network</a:t>
            </a:r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C63CC03D-19BC-39E0-CC9D-7D12DA388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1268413"/>
            <a:ext cx="4225925" cy="541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29" name="Text Box 5">
            <a:extLst>
              <a:ext uri="{FF2B5EF4-FFF2-40B4-BE49-F238E27FC236}">
                <a16:creationId xmlns:a16="http://schemas.microsoft.com/office/drawing/2014/main" id="{410D00BC-444C-B1EA-6AFF-304C81B5DC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375" y="6308725"/>
            <a:ext cx="2546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rtl="1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Kandel, Schwartz, 17-6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93D023A-CC76-A26D-A77B-D5BECE512D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Differences between cortical areas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56B72037-2866-E22B-C839-6EC78C4054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3754438" cy="4525963"/>
          </a:xfrm>
        </p:spPr>
        <p:txBody>
          <a:bodyPr/>
          <a:lstStyle/>
          <a:p>
            <a:pPr eaLnBrk="1" hangingPunct="1"/>
            <a:r>
              <a:rPr lang="en-US" altLang="en-US" sz="2800"/>
              <a:t>Striate cortex</a:t>
            </a:r>
          </a:p>
          <a:p>
            <a:pPr lvl="1" eaLnBrk="1" hangingPunct="1"/>
            <a:r>
              <a:rPr lang="en-US" altLang="en-US" sz="2400"/>
              <a:t>Cortex with a line</a:t>
            </a:r>
          </a:p>
          <a:p>
            <a:pPr lvl="1" eaLnBrk="1" hangingPunct="1"/>
            <a:r>
              <a:rPr lang="en-US" altLang="en-US" sz="2400"/>
              <a:t>Strong input into layer IV in primary visual cortex</a:t>
            </a:r>
          </a:p>
          <a:p>
            <a:pPr lvl="1" eaLnBrk="1" hangingPunct="1"/>
            <a:r>
              <a:rPr lang="en-US" altLang="en-US" sz="2400"/>
              <a:t>So strong it can be seen by eye</a:t>
            </a:r>
          </a:p>
          <a:p>
            <a:pPr lvl="1" eaLnBrk="1" hangingPunct="1"/>
            <a:r>
              <a:rPr lang="en-US" altLang="en-US" sz="2400"/>
              <a:t>Layer IV is divided into 3 sub-layer in visual cortex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CBA14152-5C37-DA54-598D-440313322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773238"/>
            <a:ext cx="423862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7" name="Rectangle 5">
            <a:extLst>
              <a:ext uri="{FF2B5EF4-FFF2-40B4-BE49-F238E27FC236}">
                <a16:creationId xmlns:a16="http://schemas.microsoft.com/office/drawing/2014/main" id="{9991A735-20C5-3AAF-8398-B633C795F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6165850"/>
            <a:ext cx="399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http://hubel.med.harvard.edu/b24.htm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893B0915-6A63-ED5B-6812-61DA9842A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Motor cortex has a different structure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D0708C22-4F10-6F49-E696-4DA8123FA0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91513" cy="226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/>
              <a:t>MI has no layer IV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Other motor cortex has a small layer IV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/>
              <a:t>MI has super-large pyramidal cells in layer V called Betz cells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/>
              <a:t>These are the cells that project all the way down to the spinal cord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1664F6A5-4F88-30A7-FA13-E2A590C9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032250"/>
            <a:ext cx="5761038" cy="270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05FE03D-964D-6112-A077-27BE6B45E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Textbook: hierarchy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30671A4-68D5-CC1D-DE26-FA02C99F20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5257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Implicit in the comparmentalization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Top level: selecting the right movement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Premotor cortex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Basal Ganglia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Medium level: Generating the motor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Motor cortex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Lower level: Activating the muscles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Cerebellum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Spinal chord</a:t>
            </a:r>
          </a:p>
        </p:txBody>
      </p:sp>
      <p:pic>
        <p:nvPicPr>
          <p:cNvPr id="58372" name="Picture 4">
            <a:extLst>
              <a:ext uri="{FF2B5EF4-FFF2-40B4-BE49-F238E27FC236}">
                <a16:creationId xmlns:a16="http://schemas.microsoft.com/office/drawing/2014/main" id="{4A18BABD-5FB8-1441-0C42-45F45446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1557338"/>
            <a:ext cx="3162300" cy="476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73" name="Rectangle 5">
            <a:extLst>
              <a:ext uri="{FF2B5EF4-FFF2-40B4-BE49-F238E27FC236}">
                <a16:creationId xmlns:a16="http://schemas.microsoft.com/office/drawing/2014/main" id="{9C88EE70-86B1-CDAB-1A76-D174BD309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6308725"/>
            <a:ext cx="8343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http://www.auto.ucl.ac.be/EYELAB/neurophysio/perception_action/other_mov_sys.html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F5117-98FE-444D-9DCB-0996F6D65441}" type="slidenum">
              <a:rPr lang="he-IL" altLang="en-US"/>
              <a:pPr/>
              <a:t>6</a:t>
            </a:fld>
            <a:endParaRPr lang="en-US" altLang="en-US"/>
          </a:p>
        </p:txBody>
      </p:sp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motor system?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681537"/>
          </a:xfrm>
        </p:spPr>
        <p:txBody>
          <a:bodyPr/>
          <a:lstStyle/>
          <a:p>
            <a:r>
              <a:rPr lang="en-US" altLang="en-US"/>
              <a:t>The nervous system evolved for movement</a:t>
            </a:r>
          </a:p>
          <a:p>
            <a:pPr lvl="1"/>
            <a:r>
              <a:rPr lang="en-US" altLang="en-US"/>
              <a:t>Animals that don’t move don’t need brains</a:t>
            </a:r>
          </a:p>
          <a:p>
            <a:pPr lvl="1"/>
            <a:r>
              <a:rPr lang="en-US" altLang="en-US"/>
              <a:t>Movement makes telereceptors necessary</a:t>
            </a:r>
          </a:p>
          <a:p>
            <a:pPr lvl="1"/>
            <a:r>
              <a:rPr lang="en-US" altLang="en-US"/>
              <a:t>Telereceptors (eyes, nose, ears) make organizing the activity of the rest of the body more complicated and more important</a:t>
            </a:r>
          </a:p>
          <a:p>
            <a:pPr lvl="1"/>
            <a:r>
              <a:rPr lang="en-US" altLang="en-US"/>
              <a:t>Telereceptors make centralized, unified processing important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9B7E-10E5-4EB6-80E2-0DB64BB4B628}" type="slidenum">
              <a:rPr lang="he-IL" altLang="en-US"/>
              <a:pPr/>
              <a:t>7</a:t>
            </a:fld>
            <a:endParaRPr lang="en-US" altLang="en-US"/>
          </a:p>
        </p:txBody>
      </p:sp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motor learning?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9688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The motor system is highly plastic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Each movement changes how the next movement will be made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We learn new movements throughout our lifetime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We constantly adapt to changing conditions</a:t>
            </a:r>
          </a:p>
          <a:p>
            <a:pPr>
              <a:lnSpc>
                <a:spcPct val="90000"/>
              </a:lnSpc>
            </a:pPr>
            <a:r>
              <a:rPr lang="en-US" altLang="en-US"/>
              <a:t>Learning is the second most essential advantage of our nervous system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Second to coordinated movement, of course</a:t>
            </a:r>
          </a:p>
          <a:p>
            <a:pPr>
              <a:lnSpc>
                <a:spcPct val="90000"/>
              </a:lnSpc>
            </a:pPr>
            <a:r>
              <a:rPr lang="en-US" altLang="en-US"/>
              <a:t>Learning provides an excellent toolkit for engineering approach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Perturbation analysis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System identification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in the motor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18BC7-22F2-4025-861F-48239946A34D}" type="slidenum">
              <a:rPr lang="he-IL" altLang="en-US" smtClean="0"/>
              <a:pPr/>
              <a:t>8</a:t>
            </a:fld>
            <a:endParaRPr lang="en-US" altLang="en-US"/>
          </a:p>
        </p:txBody>
      </p:sp>
      <p:pic>
        <p:nvPicPr>
          <p:cNvPr id="7" name="8dLx53NanQ0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78984" y="1975700"/>
            <a:ext cx="7386031" cy="41546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2" y="6353443"/>
            <a:ext cx="5508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https://www.youtube.com/embed/8dLx53NanQ0</a:t>
            </a:r>
          </a:p>
        </p:txBody>
      </p:sp>
    </p:spTree>
    <p:extLst>
      <p:ext uri="{BB962C8B-B14F-4D97-AF65-F5344CB8AC3E}">
        <p14:creationId xmlns:p14="http://schemas.microsoft.com/office/powerpoint/2010/main" val="93514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7663"/>
            <a:ext cx="5915000" cy="777875"/>
          </a:xfrm>
        </p:spPr>
        <p:txBody>
          <a:bodyPr/>
          <a:lstStyle/>
          <a:p>
            <a:r>
              <a:rPr lang="en-US" dirty="0"/>
              <a:t>Learning in the motor </a:t>
            </a:r>
            <a:r>
              <a:rPr lang="en-US" dirty="0" err="1"/>
              <a:t>systm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dirty="0"/>
              <a:t>Motor models, 2021-2, Lecture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788CE-1EEC-46E2-BE8B-E5E5013559C7}" type="slidenum">
              <a:rPr lang="he-IL" altLang="en-US" smtClean="0"/>
              <a:pPr/>
              <a:t>9</a:t>
            </a:fld>
            <a:endParaRPr lang="en-US" altLang="en-US"/>
          </a:p>
        </p:txBody>
      </p:sp>
      <p:pic>
        <p:nvPicPr>
          <p:cNvPr id="5" name="S9KE2R92pS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5800" y="1752600"/>
            <a:ext cx="7713968" cy="43391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044" y="6306671"/>
            <a:ext cx="505522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dirty="0"/>
              <a:t>https://www.youtube.com/embed/S9KE2R92pSg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732618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0" cap="flat" cmpd="sng" algn="ctr">
          <a:solidFill>
            <a:schemeClr val="tx1"/>
          </a:solidFill>
          <a:prstDash val="solid"/>
          <a:round/>
          <a:headEnd type="none" w="med" len="med"/>
          <a:tailEnd type="triangl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18778</TotalTime>
  <Words>1589</Words>
  <Application>Microsoft Office PowerPoint</Application>
  <PresentationFormat>On-screen Show (4:3)</PresentationFormat>
  <Paragraphs>366</Paragraphs>
  <Slides>53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Times New Roman</vt:lpstr>
      <vt:lpstr>Default Design</vt:lpstr>
      <vt:lpstr>Lecture 1a: Introduction</vt:lpstr>
      <vt:lpstr>Welcome!!</vt:lpstr>
      <vt:lpstr>Me</vt:lpstr>
      <vt:lpstr>The course</vt:lpstr>
      <vt:lpstr>Topics (and models)</vt:lpstr>
      <vt:lpstr>Why motor system?</vt:lpstr>
      <vt:lpstr>Why motor learning?</vt:lpstr>
      <vt:lpstr>Noise in the motor system</vt:lpstr>
      <vt:lpstr>Learning in the motor systm</vt:lpstr>
      <vt:lpstr>What is a model?</vt:lpstr>
      <vt:lpstr>What is a model?</vt:lpstr>
      <vt:lpstr>What is a model?</vt:lpstr>
      <vt:lpstr>What is a model?</vt:lpstr>
      <vt:lpstr>Why models?</vt:lpstr>
      <vt:lpstr>The dangers of modeling</vt:lpstr>
      <vt:lpstr>Connections</vt:lpstr>
      <vt:lpstr>Basic concepts</vt:lpstr>
      <vt:lpstr>Feedforward and feedback control</vt:lpstr>
      <vt:lpstr>PowerPoint Presentation</vt:lpstr>
      <vt:lpstr>Types of movements</vt:lpstr>
      <vt:lpstr>Types of movements</vt:lpstr>
      <vt:lpstr>Types of movements</vt:lpstr>
      <vt:lpstr>Basic concepts</vt:lpstr>
      <vt:lpstr>Motor programs</vt:lpstr>
      <vt:lpstr>Hierarchy</vt:lpstr>
      <vt:lpstr>Basic concepts</vt:lpstr>
      <vt:lpstr>PowerPoint Presentation</vt:lpstr>
      <vt:lpstr>Introduction to the motor system</vt:lpstr>
      <vt:lpstr>What are neurons</vt:lpstr>
      <vt:lpstr>Different neurons</vt:lpstr>
      <vt:lpstr>Transmitting information</vt:lpstr>
      <vt:lpstr>Sensation to action</vt:lpstr>
      <vt:lpstr>Action potentials along the loop</vt:lpstr>
      <vt:lpstr>PowerPoint Presentation</vt:lpstr>
      <vt:lpstr>The anatomy in development</vt:lpstr>
      <vt:lpstr>The anatomy in place</vt:lpstr>
      <vt:lpstr>The motor cortices</vt:lpstr>
      <vt:lpstr>A circuit diagram</vt:lpstr>
      <vt:lpstr>PowerPoint Presentation</vt:lpstr>
      <vt:lpstr>Textbook:compartmentalization of function</vt:lpstr>
      <vt:lpstr>Dorsal / ventral roots</vt:lpstr>
      <vt:lpstr>Laminae of the spinal cord</vt:lpstr>
      <vt:lpstr>Textbook:compartmentalization of function</vt:lpstr>
      <vt:lpstr>Textbook:compartmentalization of function</vt:lpstr>
      <vt:lpstr>Cerebellar structure</vt:lpstr>
      <vt:lpstr>Cerebellar regions</vt:lpstr>
      <vt:lpstr>Textbook:compartmentalization of function</vt:lpstr>
      <vt:lpstr>Parkinson disease: lack of Dopamine</vt:lpstr>
      <vt:lpstr>Compartmentalization of function</vt:lpstr>
      <vt:lpstr>What is cortex?</vt:lpstr>
      <vt:lpstr>Differences between cortical areas</vt:lpstr>
      <vt:lpstr>Motor cortex has a different structure</vt:lpstr>
      <vt:lpstr>Textbook: hierarchy</vt:lpstr>
    </vt:vector>
  </TitlesOfParts>
  <Company>Laboratory for Physiology of Motor Learning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Opher Donchin</dc:creator>
  <cp:lastModifiedBy>Opher Donchin</cp:lastModifiedBy>
  <cp:revision>155</cp:revision>
  <dcterms:created xsi:type="dcterms:W3CDTF">2005-02-07T17:56:55Z</dcterms:created>
  <dcterms:modified xsi:type="dcterms:W3CDTF">2025-03-17T13:50:33Z</dcterms:modified>
</cp:coreProperties>
</file>